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embeddedFontLst>
    <p:embeddedFont>
      <p:font typeface="Open Sans" panose="020B060402020202020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Times" panose="020206030504050203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4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 name="Google Shape;4;n"/>
          <p:cNvSpPr txBox="1">
            <a:spLocks noGrp="1"/>
          </p:cNvSpPr>
          <p:nvPr>
            <p:ph type="body" idx="1"/>
          </p:nvPr>
        </p:nvSpPr>
        <p:spPr>
          <a:xfrm>
            <a:off x="1168400" y="4416425"/>
            <a:ext cx="4673600" cy="4027488"/>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3pPr>
            <a:lvl4pPr marL="1828800" marR="0" lvl="3"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4pPr>
            <a:lvl5pPr marL="2286000" marR="0" lvl="4"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3" name="Google Shape;53;p4: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231775" marR="0" lvl="0" indent="-231775" algn="l" rtl="0">
              <a:spcBef>
                <a:spcPts val="0"/>
              </a:spcBef>
              <a:spcAft>
                <a:spcPts val="0"/>
              </a:spcAft>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txBox="1">
            <a:spLocks noGrp="1"/>
          </p:cNvSpPr>
          <p:nvPr>
            <p:ph type="body" idx="1"/>
          </p:nvPr>
        </p:nvSpPr>
        <p:spPr>
          <a:xfrm>
            <a:off x="1168400" y="4416425"/>
            <a:ext cx="4673600" cy="4027488"/>
          </a:xfrm>
          <a:prstGeom prst="rect">
            <a:avLst/>
          </a:prstGeom>
        </p:spPr>
        <p:txBody>
          <a:bodyPr spcFirstLastPara="1" wrap="square" lIns="91425" tIns="91425" rIns="91425" bIns="91425" anchor="t" anchorCtr="0">
            <a:noAutofit/>
          </a:bodyPr>
          <a:lstStyle/>
          <a:p>
            <a:pPr marL="231775" lvl="0" indent="-231775" algn="l" rtl="0">
              <a:spcBef>
                <a:spcPts val="360"/>
              </a:spcBef>
              <a:spcAft>
                <a:spcPts val="0"/>
              </a:spcAft>
              <a:buNone/>
            </a:pPr>
            <a:endParaRPr/>
          </a:p>
        </p:txBody>
      </p:sp>
      <p:sp>
        <p:nvSpPr>
          <p:cNvPr id="125" name="Google Shape;125;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ae4f471be_0_1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4ae4f471be_0_13:notes"/>
          <p:cNvSpPr txBox="1">
            <a:spLocks noGrp="1"/>
          </p:cNvSpPr>
          <p:nvPr>
            <p:ph type="body" idx="1"/>
          </p:nvPr>
        </p:nvSpPr>
        <p:spPr>
          <a:xfrm>
            <a:off x="1168400" y="4416425"/>
            <a:ext cx="4673700" cy="4027500"/>
          </a:xfrm>
          <a:prstGeom prst="rect">
            <a:avLst/>
          </a:prstGeom>
          <a:noFill/>
          <a:ln>
            <a:noFill/>
          </a:ln>
        </p:spPr>
        <p:txBody>
          <a:bodyPr spcFirstLastPara="1" wrap="square" lIns="93175" tIns="46575" rIns="93175" bIns="46575" anchor="t" anchorCtr="0">
            <a:noAutofit/>
          </a:bodyPr>
          <a:lstStyle/>
          <a:p>
            <a:pPr marL="231775" marR="0" lvl="0" indent="-231775" algn="l" rtl="0">
              <a:lnSpc>
                <a:spcPct val="90000"/>
              </a:lnSpc>
              <a:spcBef>
                <a:spcPts val="0"/>
              </a:spcBef>
              <a:spcAft>
                <a:spcPts val="0"/>
              </a:spcAft>
              <a:buNone/>
            </a:pPr>
            <a:endParaRPr sz="1200" b="0" i="0" u="none" strike="noStrike" cap="none">
              <a:solidFill>
                <a:srgbClr val="191919"/>
              </a:solidFill>
              <a:latin typeface="Arial"/>
              <a:ea typeface="Arial"/>
              <a:cs typeface="Arial"/>
              <a:sym typeface="Arial"/>
            </a:endParaRPr>
          </a:p>
          <a:p>
            <a:pPr marL="231775" marR="0" lvl="0" indent="-231775" algn="l" rtl="0">
              <a:lnSpc>
                <a:spcPct val="90000"/>
              </a:lnSpc>
              <a:spcBef>
                <a:spcPts val="360"/>
              </a:spcBef>
              <a:spcAft>
                <a:spcPts val="0"/>
              </a:spcAft>
              <a:buClr>
                <a:schemeClr val="dk1"/>
              </a:buClr>
              <a:buFont typeface="Times"/>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ae4f471be_0_2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4ae4f471be_0_21:notes"/>
          <p:cNvSpPr txBox="1">
            <a:spLocks noGrp="1"/>
          </p:cNvSpPr>
          <p:nvPr>
            <p:ph type="body" idx="1"/>
          </p:nvPr>
        </p:nvSpPr>
        <p:spPr>
          <a:xfrm>
            <a:off x="1168400" y="4416425"/>
            <a:ext cx="4673700" cy="4027500"/>
          </a:xfrm>
          <a:prstGeom prst="rect">
            <a:avLst/>
          </a:prstGeom>
          <a:noFill/>
          <a:ln>
            <a:noFill/>
          </a:ln>
        </p:spPr>
        <p:txBody>
          <a:bodyPr spcFirstLastPara="1" wrap="square" lIns="93175" tIns="46575" rIns="93175" bIns="46575" anchor="t" anchorCtr="0">
            <a:noAutofit/>
          </a:bodyPr>
          <a:lstStyle/>
          <a:p>
            <a:pPr marL="231775" marR="0" lvl="0" indent="-231775" algn="l" rtl="0">
              <a:lnSpc>
                <a:spcPct val="90000"/>
              </a:lnSpc>
              <a:spcBef>
                <a:spcPts val="0"/>
              </a:spcBef>
              <a:spcAft>
                <a:spcPts val="0"/>
              </a:spcAft>
              <a:buNone/>
            </a:pPr>
            <a:endParaRPr sz="1200" b="0" i="0" u="none" strike="noStrike" cap="none">
              <a:solidFill>
                <a:srgbClr val="191919"/>
              </a:solidFill>
              <a:latin typeface="Arial"/>
              <a:ea typeface="Arial"/>
              <a:cs typeface="Arial"/>
              <a:sym typeface="Arial"/>
            </a:endParaRPr>
          </a:p>
          <a:p>
            <a:pPr marL="231775" marR="0" lvl="0" indent="-231775" algn="l" rtl="0">
              <a:lnSpc>
                <a:spcPct val="90000"/>
              </a:lnSpc>
              <a:spcBef>
                <a:spcPts val="360"/>
              </a:spcBef>
              <a:spcAft>
                <a:spcPts val="0"/>
              </a:spcAft>
              <a:buClr>
                <a:schemeClr val="dk1"/>
              </a:buClr>
              <a:buFont typeface="Times"/>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ae4f471be_0_2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g4ae4f471be_0_29:notes"/>
          <p:cNvSpPr txBox="1">
            <a:spLocks noGrp="1"/>
          </p:cNvSpPr>
          <p:nvPr>
            <p:ph type="body" idx="1"/>
          </p:nvPr>
        </p:nvSpPr>
        <p:spPr>
          <a:xfrm>
            <a:off x="1168400" y="4416425"/>
            <a:ext cx="4673700" cy="4027500"/>
          </a:xfrm>
          <a:prstGeom prst="rect">
            <a:avLst/>
          </a:prstGeom>
          <a:noFill/>
          <a:ln>
            <a:noFill/>
          </a:ln>
        </p:spPr>
        <p:txBody>
          <a:bodyPr spcFirstLastPara="1" wrap="square" lIns="93175" tIns="46575" rIns="93175" bIns="46575" anchor="t" anchorCtr="0">
            <a:noAutofit/>
          </a:bodyPr>
          <a:lstStyle/>
          <a:p>
            <a:pPr marL="231775" marR="0" lvl="0" indent="-231775" algn="l" rtl="0">
              <a:lnSpc>
                <a:spcPct val="90000"/>
              </a:lnSpc>
              <a:spcBef>
                <a:spcPts val="0"/>
              </a:spcBef>
              <a:spcAft>
                <a:spcPts val="0"/>
              </a:spcAft>
              <a:buNone/>
            </a:pPr>
            <a:endParaRPr sz="1200" b="0" i="0" u="none" strike="noStrike" cap="none">
              <a:solidFill>
                <a:srgbClr val="191919"/>
              </a:solidFill>
              <a:latin typeface="Arial"/>
              <a:ea typeface="Arial"/>
              <a:cs typeface="Arial"/>
              <a:sym typeface="Arial"/>
            </a:endParaRPr>
          </a:p>
          <a:p>
            <a:pPr marL="231775" marR="0" lvl="0" indent="-231775" algn="l" rtl="0">
              <a:lnSpc>
                <a:spcPct val="90000"/>
              </a:lnSpc>
              <a:spcBef>
                <a:spcPts val="360"/>
              </a:spcBef>
              <a:spcAft>
                <a:spcPts val="0"/>
              </a:spcAft>
              <a:buClr>
                <a:schemeClr val="dk1"/>
              </a:buClr>
              <a:buFont typeface="Times"/>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1168400" y="4416425"/>
            <a:ext cx="4673600" cy="4027488"/>
          </a:xfrm>
          <a:prstGeom prst="rect">
            <a:avLst/>
          </a:prstGeom>
        </p:spPr>
        <p:txBody>
          <a:bodyPr spcFirstLastPara="1" wrap="square" lIns="91425" tIns="91425" rIns="91425" bIns="91425" anchor="t" anchorCtr="0">
            <a:noAutofit/>
          </a:bodyPr>
          <a:lstStyle/>
          <a:p>
            <a:pPr marL="231775" lvl="0" indent="-231775" algn="l" rtl="0">
              <a:spcBef>
                <a:spcPts val="360"/>
              </a:spcBef>
              <a:spcAft>
                <a:spcPts val="0"/>
              </a:spcAft>
              <a:buNone/>
            </a:pPr>
            <a:endParaRPr/>
          </a:p>
        </p:txBody>
      </p:sp>
      <p:sp>
        <p:nvSpPr>
          <p:cNvPr id="154" name="Google Shape;154;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ae4f471be_0_6:notes"/>
          <p:cNvSpPr txBox="1">
            <a:spLocks noGrp="1"/>
          </p:cNvSpPr>
          <p:nvPr>
            <p:ph type="body" idx="1"/>
          </p:nvPr>
        </p:nvSpPr>
        <p:spPr>
          <a:xfrm>
            <a:off x="1168400" y="4416425"/>
            <a:ext cx="4673700" cy="4027500"/>
          </a:xfrm>
          <a:prstGeom prst="rect">
            <a:avLst/>
          </a:prstGeom>
        </p:spPr>
        <p:txBody>
          <a:bodyPr spcFirstLastPara="1" wrap="square" lIns="91425" tIns="91425" rIns="91425" bIns="91425" anchor="t" anchorCtr="0">
            <a:noAutofit/>
          </a:bodyPr>
          <a:lstStyle/>
          <a:p>
            <a:pPr marL="231775" lvl="0" indent="-231775" algn="l" rtl="0">
              <a:spcBef>
                <a:spcPts val="360"/>
              </a:spcBef>
              <a:spcAft>
                <a:spcPts val="0"/>
              </a:spcAft>
              <a:buNone/>
            </a:pPr>
            <a:endParaRPr/>
          </a:p>
        </p:txBody>
      </p:sp>
      <p:sp>
        <p:nvSpPr>
          <p:cNvPr id="162" name="Google Shape;162;g4ae4f471be_0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20: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231775" marR="0" lvl="0" indent="-231775" algn="l" rtl="0">
              <a:lnSpc>
                <a:spcPct val="90000"/>
              </a:lnSpc>
              <a:spcBef>
                <a:spcPts val="0"/>
              </a:spcBef>
              <a:spcAft>
                <a:spcPts val="0"/>
              </a:spcAft>
              <a:buNone/>
            </a:pPr>
            <a:endParaRPr sz="1200" b="0" i="0" u="none" strike="noStrike" cap="none">
              <a:solidFill>
                <a:srgbClr val="191919"/>
              </a:solidFill>
              <a:latin typeface="Arial"/>
              <a:ea typeface="Arial"/>
              <a:cs typeface="Arial"/>
              <a:sym typeface="Arial"/>
            </a:endParaRPr>
          </a:p>
          <a:p>
            <a:pPr marL="231775" marR="0" lvl="0" indent="-231775" algn="l" rtl="0">
              <a:lnSpc>
                <a:spcPct val="90000"/>
              </a:lnSpc>
              <a:spcBef>
                <a:spcPts val="360"/>
              </a:spcBef>
              <a:spcAft>
                <a:spcPts val="0"/>
              </a:spcAft>
              <a:buClr>
                <a:schemeClr val="dk1"/>
              </a:buClr>
              <a:buFont typeface="Times"/>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bb68f6e0_1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bb68f6e0_1_0:notes"/>
          <p:cNvSpPr txBox="1">
            <a:spLocks noGrp="1"/>
          </p:cNvSpPr>
          <p:nvPr>
            <p:ph type="body" idx="1"/>
          </p:nvPr>
        </p:nvSpPr>
        <p:spPr>
          <a:xfrm>
            <a:off x="1168400" y="4416425"/>
            <a:ext cx="4673700" cy="4027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0:notes"/>
          <p:cNvSpPr txBox="1">
            <a:spLocks noGrp="1"/>
          </p:cNvSpPr>
          <p:nvPr>
            <p:ph type="body" idx="1"/>
          </p:nvPr>
        </p:nvSpPr>
        <p:spPr>
          <a:xfrm>
            <a:off x="1168400" y="4416425"/>
            <a:ext cx="4673600" cy="4027488"/>
          </a:xfrm>
          <a:prstGeom prst="rect">
            <a:avLst/>
          </a:prstGeom>
        </p:spPr>
        <p:txBody>
          <a:bodyPr spcFirstLastPara="1" wrap="square" lIns="91425" tIns="91425" rIns="91425" bIns="91425" anchor="t" anchorCtr="0">
            <a:noAutofit/>
          </a:bodyPr>
          <a:lstStyle/>
          <a:p>
            <a:pPr marL="231775" lvl="0" indent="-231775" algn="l" rtl="0">
              <a:spcBef>
                <a:spcPts val="360"/>
              </a:spcBef>
              <a:spcAft>
                <a:spcPts val="0"/>
              </a:spcAft>
              <a:buNone/>
            </a:pPr>
            <a:endParaRPr/>
          </a:p>
        </p:txBody>
      </p:sp>
      <p:sp>
        <p:nvSpPr>
          <p:cNvPr id="184" name="Google Shape;184;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28: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231775" marR="0" lvl="0" indent="-231775" algn="l" rtl="0">
              <a:spcBef>
                <a:spcPts val="0"/>
              </a:spcBef>
              <a:spcAft>
                <a:spcPts val="0"/>
              </a:spcAft>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319dd0ba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319dd0ba_0_0:notes"/>
          <p:cNvSpPr txBox="1">
            <a:spLocks noGrp="1"/>
          </p:cNvSpPr>
          <p:nvPr>
            <p:ph type="body" idx="1"/>
          </p:nvPr>
        </p:nvSpPr>
        <p:spPr>
          <a:xfrm>
            <a:off x="1168400" y="4416425"/>
            <a:ext cx="4673700" cy="4027500"/>
          </a:xfrm>
          <a:prstGeom prst="rect">
            <a:avLst/>
          </a:prstGeom>
        </p:spPr>
        <p:txBody>
          <a:bodyPr spcFirstLastPara="1" wrap="square" lIns="91425" tIns="91425" rIns="91425" bIns="91425" anchor="t" anchorCtr="0">
            <a:noAutofit/>
          </a:bodyPr>
          <a:lstStyle/>
          <a:p>
            <a:pPr marL="231775" lvl="0" indent="-231775" algn="l" rtl="0">
              <a:spcBef>
                <a:spcPts val="36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b5df33dc4_0_6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b5df33dc4_0_63:notes"/>
          <p:cNvSpPr txBox="1">
            <a:spLocks noGrp="1"/>
          </p:cNvSpPr>
          <p:nvPr>
            <p:ph type="body" idx="1"/>
          </p:nvPr>
        </p:nvSpPr>
        <p:spPr>
          <a:xfrm>
            <a:off x="1168400" y="4416425"/>
            <a:ext cx="4673700" cy="4027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7: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231775" marR="0" lvl="0" indent="-231775" algn="l" rtl="0">
              <a:lnSpc>
                <a:spcPct val="90000"/>
              </a:lnSpc>
              <a:spcBef>
                <a:spcPts val="0"/>
              </a:spcBef>
              <a:spcAft>
                <a:spcPts val="0"/>
              </a:spcAft>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9:notes"/>
          <p:cNvSpPr txBox="1">
            <a:spLocks noGrp="1"/>
          </p:cNvSpPr>
          <p:nvPr>
            <p:ph type="body" idx="1"/>
          </p:nvPr>
        </p:nvSpPr>
        <p:spPr>
          <a:xfrm>
            <a:off x="1168400" y="4416425"/>
            <a:ext cx="4673600" cy="4027488"/>
          </a:xfrm>
          <a:prstGeom prst="rect">
            <a:avLst/>
          </a:prstGeom>
        </p:spPr>
        <p:txBody>
          <a:bodyPr spcFirstLastPara="1" wrap="square" lIns="91425" tIns="91425" rIns="91425" bIns="91425" anchor="t" anchorCtr="0">
            <a:noAutofit/>
          </a:bodyPr>
          <a:lstStyle/>
          <a:p>
            <a:pPr marL="231775" lvl="0" indent="-231775" algn="l" rtl="0">
              <a:spcBef>
                <a:spcPts val="360"/>
              </a:spcBef>
              <a:spcAft>
                <a:spcPts val="0"/>
              </a:spcAft>
              <a:buNone/>
            </a:pPr>
            <a:endParaRPr/>
          </a:p>
        </p:txBody>
      </p:sp>
      <p:sp>
        <p:nvSpPr>
          <p:cNvPr id="71" name="Google Shape;71;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 name="Google Shape;79;p10: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3175" marR="0" lvl="0" indent="-3175" algn="l" rtl="0">
              <a:lnSpc>
                <a:spcPct val="90000"/>
              </a:lnSpc>
              <a:spcBef>
                <a:spcPts val="0"/>
              </a:spcBef>
              <a:spcAft>
                <a:spcPts val="0"/>
              </a:spcAft>
              <a:buNone/>
            </a:pPr>
            <a:r>
              <a:rPr lang="en-US" sz="900" b="0" i="0" u="none" strike="noStrike" cap="none">
                <a:solidFill>
                  <a:schemeClr val="dk1"/>
                </a:solidFill>
                <a:latin typeface="Open Sans"/>
                <a:ea typeface="Open Sans"/>
                <a:cs typeface="Open Sans"/>
                <a:sym typeface="Open Sans"/>
              </a:rPr>
              <a:t>**For the purposes of this study, “selective” institutions were defined as those where less than 70 percent of applicants were admitted, the mean SAT score was 1025 or higher, and mean ACT score was 22 or higher.</a:t>
            </a:r>
            <a:endParaRPr/>
          </a:p>
          <a:p>
            <a:pPr marL="3175" marR="0" lvl="0" indent="-3175" algn="l" rtl="0">
              <a:spcBef>
                <a:spcPts val="360"/>
              </a:spcBef>
              <a:spcAft>
                <a:spcPts val="0"/>
              </a:spcAft>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24: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231775" marR="0" lvl="0" indent="-231775" algn="l" rtl="0">
              <a:spcBef>
                <a:spcPts val="0"/>
              </a:spcBef>
              <a:spcAft>
                <a:spcPts val="0"/>
              </a:spcAft>
              <a:buNone/>
            </a:pPr>
            <a:r>
              <a:rPr lang="en-US" sz="1200" b="0" i="0" u="none" strike="noStrike" cap="none">
                <a:solidFill>
                  <a:schemeClr val="dk1"/>
                </a:solidFill>
                <a:latin typeface="Open Sans"/>
                <a:ea typeface="Open Sans"/>
                <a:cs typeface="Open Sans"/>
                <a:sym typeface="Open Sans"/>
              </a:rPr>
              <a:t/>
            </a:r>
            <a:br>
              <a:rPr lang="en-US" sz="1200" b="0" i="0" u="none" strike="noStrike" cap="none">
                <a:solidFill>
                  <a:schemeClr val="dk1"/>
                </a:solidFill>
                <a:latin typeface="Open Sans"/>
                <a:ea typeface="Open Sans"/>
                <a:cs typeface="Open Sans"/>
                <a:sym typeface="Open Sans"/>
              </a:rPr>
            </a:b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22: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517525" marR="0" lvl="1" indent="-174625" algn="l" rtl="0">
              <a:spcBef>
                <a:spcPts val="0"/>
              </a:spcBef>
              <a:spcAft>
                <a:spcPts val="0"/>
              </a:spcAft>
              <a:buNone/>
            </a:pPr>
            <a:r>
              <a:rPr lang="en-US" sz="1000" b="0" i="0" u="none" strike="noStrike" cap="none">
                <a:solidFill>
                  <a:schemeClr val="dk1"/>
                </a:solidFill>
                <a:latin typeface="Open Sans"/>
                <a:ea typeface="Open Sans"/>
                <a:cs typeface="Open Sans"/>
                <a:sym typeface="Open Sans"/>
              </a:rPr>
              <a:t>* Of the remaining students who do not complete a bachelor’s degree in four years, approximately 25% earn a bachelor’s degree in 5 or 6 years, approximately 25% drop out or take more than 6 years to earn a bachelor’s degree, and approximately 23% transfer to another college or university, with typically lower graduation rates than students who do not transfer.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7:notes"/>
          <p:cNvSpPr txBox="1">
            <a:spLocks noGrp="1"/>
          </p:cNvSpPr>
          <p:nvPr>
            <p:ph type="body" idx="1"/>
          </p:nvPr>
        </p:nvSpPr>
        <p:spPr>
          <a:xfrm>
            <a:off x="1168400" y="4416425"/>
            <a:ext cx="4673600" cy="4027488"/>
          </a:xfrm>
          <a:prstGeom prst="rect">
            <a:avLst/>
          </a:prstGeom>
        </p:spPr>
        <p:txBody>
          <a:bodyPr spcFirstLastPara="1" wrap="square" lIns="91425" tIns="91425" rIns="91425" bIns="91425" anchor="t" anchorCtr="0">
            <a:noAutofit/>
          </a:bodyPr>
          <a:lstStyle/>
          <a:p>
            <a:pPr marL="231775" lvl="0" indent="-231775" algn="l" rtl="0">
              <a:spcBef>
                <a:spcPts val="360"/>
              </a:spcBef>
              <a:spcAft>
                <a:spcPts val="0"/>
              </a:spcAft>
              <a:buNone/>
            </a:pPr>
            <a:endParaRPr/>
          </a:p>
        </p:txBody>
      </p:sp>
      <p:sp>
        <p:nvSpPr>
          <p:cNvPr id="108" name="Google Shape;108;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15:notes"/>
          <p:cNvSpPr txBox="1">
            <a:spLocks noGrp="1"/>
          </p:cNvSpPr>
          <p:nvPr>
            <p:ph type="body" idx="1"/>
          </p:nvPr>
        </p:nvSpPr>
        <p:spPr>
          <a:xfrm>
            <a:off x="1168400" y="4416425"/>
            <a:ext cx="4673600" cy="4027488"/>
          </a:xfrm>
          <a:prstGeom prst="rect">
            <a:avLst/>
          </a:prstGeom>
          <a:noFill/>
          <a:ln>
            <a:noFill/>
          </a:ln>
        </p:spPr>
        <p:txBody>
          <a:bodyPr spcFirstLastPara="1" wrap="square" lIns="93175" tIns="46575" rIns="93175" bIns="46575" anchor="t" anchorCtr="0">
            <a:noAutofit/>
          </a:bodyPr>
          <a:lstStyle/>
          <a:p>
            <a:pPr marL="231775" marR="0" lvl="0" indent="-231775" algn="l" rtl="0">
              <a:spcBef>
                <a:spcPts val="0"/>
              </a:spcBef>
              <a:spcAft>
                <a:spcPts val="0"/>
              </a:spcAft>
              <a:buNone/>
            </a:pPr>
            <a:r>
              <a:rPr lang="en-US"/>
              <a:t>Possible slide for a student presenter - </a:t>
            </a:r>
            <a:r>
              <a:rPr lang="en-US" sz="1200" b="0" i="0" u="none" strike="noStrike" cap="none">
                <a:solidFill>
                  <a:schemeClr val="dk1"/>
                </a:solidFill>
                <a:latin typeface="Open Sans"/>
                <a:ea typeface="Open Sans"/>
                <a:cs typeface="Open Sans"/>
                <a:sym typeface="Open Sans"/>
              </a:rPr>
              <a:t>Discussion topic: How can parents help support their children?</a:t>
            </a:r>
            <a:endParaRPr/>
          </a:p>
          <a:p>
            <a:pPr marL="231775" marR="0" lvl="0" indent="-231775" algn="l" rtl="0">
              <a:spcBef>
                <a:spcPts val="360"/>
              </a:spcBef>
              <a:spcAft>
                <a:spcPts val="0"/>
              </a:spcAft>
              <a:buClr>
                <a:schemeClr val="dk1"/>
              </a:buClr>
              <a:buSzPts val="1200"/>
              <a:buFont typeface="Open Sans"/>
              <a:buChar char="•"/>
            </a:pPr>
            <a:r>
              <a:rPr lang="en-US" sz="1200" b="0" i="0" u="none" strike="noStrike" cap="none">
                <a:solidFill>
                  <a:schemeClr val="dk1"/>
                </a:solidFill>
                <a:latin typeface="Open Sans"/>
                <a:ea typeface="Open Sans"/>
                <a:cs typeface="Open Sans"/>
                <a:sym typeface="Open Sans"/>
              </a:rPr>
              <a:t>Encourage time management</a:t>
            </a:r>
            <a:endParaRPr/>
          </a:p>
          <a:p>
            <a:pPr marL="231775" marR="0" lvl="0" indent="-231775" algn="l" rtl="0">
              <a:spcBef>
                <a:spcPts val="360"/>
              </a:spcBef>
              <a:spcAft>
                <a:spcPts val="0"/>
              </a:spcAft>
              <a:buClr>
                <a:schemeClr val="dk1"/>
              </a:buClr>
              <a:buSzPts val="1200"/>
              <a:buFont typeface="Open Sans"/>
              <a:buChar char="•"/>
            </a:pPr>
            <a:r>
              <a:rPr lang="en-US" sz="1200" b="0" i="0" u="none" strike="noStrike" cap="none">
                <a:solidFill>
                  <a:schemeClr val="dk1"/>
                </a:solidFill>
                <a:latin typeface="Open Sans"/>
                <a:ea typeface="Open Sans"/>
                <a:cs typeface="Open Sans"/>
                <a:sym typeface="Open Sans"/>
              </a:rPr>
              <a:t>Remind them to prioritize</a:t>
            </a:r>
            <a:endParaRPr/>
          </a:p>
          <a:p>
            <a:pPr marL="231775" marR="0" lvl="0" indent="-231775" algn="l" rtl="0">
              <a:spcBef>
                <a:spcPts val="360"/>
              </a:spcBef>
              <a:spcAft>
                <a:spcPts val="0"/>
              </a:spcAft>
              <a:buClr>
                <a:schemeClr val="dk1"/>
              </a:buClr>
              <a:buSzPts val="1200"/>
              <a:buFont typeface="Open Sans"/>
              <a:buChar char="•"/>
            </a:pPr>
            <a:r>
              <a:rPr lang="en-US" sz="1200" b="0" i="0" u="none" strike="noStrike" cap="none">
                <a:solidFill>
                  <a:schemeClr val="dk1"/>
                </a:solidFill>
                <a:latin typeface="Open Sans"/>
                <a:ea typeface="Open Sans"/>
                <a:cs typeface="Open Sans"/>
                <a:sym typeface="Open Sans"/>
              </a:rPr>
              <a:t>Recommend they form study groups</a:t>
            </a:r>
            <a:endParaRPr/>
          </a:p>
          <a:p>
            <a:pPr marL="231775" marR="0" lvl="0" indent="-231775" algn="l" rtl="0">
              <a:spcBef>
                <a:spcPts val="360"/>
              </a:spcBef>
              <a:spcAft>
                <a:spcPts val="0"/>
              </a:spcAft>
              <a:buClr>
                <a:schemeClr val="dk1"/>
              </a:buClr>
              <a:buSzPts val="1200"/>
              <a:buFont typeface="Open Sans"/>
              <a:buChar char="•"/>
            </a:pPr>
            <a:r>
              <a:rPr lang="en-US" sz="1200" b="0" i="0" u="none" strike="noStrike" cap="none">
                <a:solidFill>
                  <a:schemeClr val="dk1"/>
                </a:solidFill>
                <a:latin typeface="Open Sans"/>
                <a:ea typeface="Open Sans"/>
                <a:cs typeface="Open Sans"/>
                <a:sym typeface="Open Sans"/>
              </a:rPr>
              <a:t>Designate specific areas for homework and studying</a:t>
            </a:r>
            <a:endParaRPr/>
          </a:p>
          <a:p>
            <a:pPr marL="231775" marR="0" lvl="0" indent="-231775" algn="l" rtl="0">
              <a:spcBef>
                <a:spcPts val="360"/>
              </a:spcBef>
              <a:spcAft>
                <a:spcPts val="0"/>
              </a:spcAft>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F00"/>
        </a:solidFill>
        <a:effectLst/>
      </p:bgPr>
    </p:bg>
    <p:spTree>
      <p:nvGrpSpPr>
        <p:cNvPr id="1" name="Shape 11"/>
        <p:cNvGrpSpPr/>
        <p:nvPr/>
      </p:nvGrpSpPr>
      <p:grpSpPr>
        <a:xfrm>
          <a:off x="0" y="0"/>
          <a:ext cx="0" cy="0"/>
          <a:chOff x="0" y="0"/>
          <a:chExt cx="0" cy="0"/>
        </a:xfrm>
      </p:grpSpPr>
      <p:pic>
        <p:nvPicPr>
          <p:cNvPr id="12" name="Google Shape;12;p2" descr="ppt_cover3"/>
          <p:cNvPicPr preferRelativeResize="0"/>
          <p:nvPr/>
        </p:nvPicPr>
        <p:blipFill rotWithShape="1">
          <a:blip r:embed="rId2">
            <a:alphaModFix/>
          </a:blip>
          <a:srcRect l="7080" b="4104"/>
          <a:stretch/>
        </p:blipFill>
        <p:spPr>
          <a:xfrm>
            <a:off x="0" y="0"/>
            <a:ext cx="9144000" cy="6858000"/>
          </a:xfrm>
          <a:prstGeom prst="rect">
            <a:avLst/>
          </a:prstGeom>
          <a:noFill/>
          <a:ln>
            <a:noFill/>
          </a:ln>
        </p:spPr>
      </p:pic>
      <p:pic>
        <p:nvPicPr>
          <p:cNvPr id="13" name="Google Shape;13;p2" descr="cb_logo_inspiring_small_gray"/>
          <p:cNvPicPr preferRelativeResize="0"/>
          <p:nvPr/>
        </p:nvPicPr>
        <p:blipFill rotWithShape="1">
          <a:blip r:embed="rId3">
            <a:alphaModFix/>
          </a:blip>
          <a:srcRect/>
          <a:stretch/>
        </p:blipFill>
        <p:spPr>
          <a:xfrm>
            <a:off x="7061200" y="6042025"/>
            <a:ext cx="1727100" cy="563700"/>
          </a:xfrm>
          <a:prstGeom prst="rect">
            <a:avLst/>
          </a:prstGeom>
          <a:noFill/>
          <a:ln>
            <a:noFill/>
          </a:ln>
        </p:spPr>
      </p:pic>
      <p:sp>
        <p:nvSpPr>
          <p:cNvPr id="14" name="Google Shape;14;p2"/>
          <p:cNvSpPr txBox="1">
            <a:spLocks noGrp="1"/>
          </p:cNvSpPr>
          <p:nvPr>
            <p:ph type="ctrTitle"/>
          </p:nvPr>
        </p:nvSpPr>
        <p:spPr>
          <a:xfrm>
            <a:off x="3400425" y="2047875"/>
            <a:ext cx="4557600" cy="1246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15" name="Google Shape;15;p2"/>
          <p:cNvSpPr txBox="1">
            <a:spLocks noGrp="1"/>
          </p:cNvSpPr>
          <p:nvPr>
            <p:ph type="subTitle" idx="1"/>
          </p:nvPr>
        </p:nvSpPr>
        <p:spPr>
          <a:xfrm>
            <a:off x="3400425" y="3498850"/>
            <a:ext cx="4236900" cy="636600"/>
          </a:xfrm>
          <a:prstGeom prst="rect">
            <a:avLst/>
          </a:prstGeom>
          <a:noFill/>
          <a:ln>
            <a:noFill/>
          </a:ln>
        </p:spPr>
        <p:txBody>
          <a:bodyPr spcFirstLastPara="1" wrap="square" lIns="91425" tIns="91425" rIns="91425" bIns="91425" anchor="t" anchorCtr="0"/>
          <a:lstStyle>
            <a:lvl1pPr marL="0" marR="0" lvl="0" indent="0" algn="l" rtl="0">
              <a:spcBef>
                <a:spcPts val="800"/>
              </a:spcBef>
              <a:spcAft>
                <a:spcPts val="0"/>
              </a:spcAft>
              <a:buClr>
                <a:srgbClr val="8B9B93"/>
              </a:buClr>
              <a:buSzPts val="2240"/>
              <a:buFont typeface="Times"/>
              <a:buNone/>
              <a:defRPr sz="1600" b="0" i="0" u="none" strike="noStrike" cap="none">
                <a:solidFill>
                  <a:srgbClr val="8B9B93"/>
                </a:solidFill>
                <a:latin typeface="Arial"/>
                <a:ea typeface="Arial"/>
                <a:cs typeface="Arial"/>
                <a:sym typeface="Arial"/>
              </a:defRPr>
            </a:lvl1pPr>
            <a:lvl2pPr marL="568325" marR="0" lvl="1" indent="-225425"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2pPr>
            <a:lvl3pPr marL="911225" marR="0" lvl="2" indent="-238125" algn="l" rtl="0">
              <a:spcBef>
                <a:spcPts val="1100"/>
              </a:spcBef>
              <a:spcAft>
                <a:spcPts val="0"/>
              </a:spcAft>
              <a:buClr>
                <a:srgbClr val="8B9B93"/>
              </a:buClr>
              <a:buSzPts val="1760"/>
              <a:buFont typeface="Times"/>
              <a:buChar char="•"/>
              <a:defRPr sz="2200" b="0" i="0" u="none" strike="noStrike" cap="none">
                <a:solidFill>
                  <a:srgbClr val="8B9B93"/>
                </a:solidFill>
                <a:latin typeface="Arial"/>
                <a:ea typeface="Arial"/>
                <a:cs typeface="Arial"/>
                <a:sym typeface="Arial"/>
              </a:defRPr>
            </a:lvl3pPr>
            <a:lvl4pPr marL="1254125" marR="0" lvl="3" indent="-238125"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4pPr>
            <a:lvl5pPr marL="1597025" marR="0" lvl="4" indent="-238125"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5pPr>
            <a:lvl6pPr marL="2054225" marR="0" lvl="5" indent="-238125"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6pPr>
            <a:lvl7pPr marL="2511425" marR="0" lvl="6" indent="-238125"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7pPr>
            <a:lvl8pPr marL="2968625" marR="0" lvl="7" indent="-238125"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8pPr>
            <a:lvl9pPr marL="3425825" marR="0" lvl="8" indent="-238125"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419100" y="182563"/>
            <a:ext cx="8305800" cy="812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body" idx="1"/>
          </p:nvPr>
        </p:nvSpPr>
        <p:spPr>
          <a:xfrm rot="5400000">
            <a:off x="2408250" y="-427050"/>
            <a:ext cx="4327500" cy="8305800"/>
          </a:xfrm>
          <a:prstGeom prst="rect">
            <a:avLst/>
          </a:prstGeom>
          <a:noFill/>
          <a:ln>
            <a:noFill/>
          </a:ln>
        </p:spPr>
        <p:txBody>
          <a:bodyPr spcFirstLastPara="1" wrap="square" lIns="91425" tIns="91425" rIns="91425" bIns="91425" anchor="t" anchorCtr="0"/>
          <a:lstStyle>
            <a:lvl1pPr marL="457200" marR="0" lvl="0" indent="-370840" algn="l" rtl="0">
              <a:spcBef>
                <a:spcPts val="1400"/>
              </a:spcBef>
              <a:spcAft>
                <a:spcPts val="0"/>
              </a:spcAft>
              <a:buClr>
                <a:srgbClr val="8B9B93"/>
              </a:buClr>
              <a:buSzPts val="2240"/>
              <a:buFont typeface="Times"/>
              <a:buChar char="•"/>
              <a:defRPr sz="2800" b="0" i="0" u="none" strike="noStrike" cap="none">
                <a:solidFill>
                  <a:srgbClr val="8B9B93"/>
                </a:solidFill>
                <a:latin typeface="Arial"/>
                <a:ea typeface="Arial"/>
                <a:cs typeface="Arial"/>
                <a:sym typeface="Arial"/>
              </a:defRPr>
            </a:lvl1pPr>
            <a:lvl2pPr marL="914400" marR="0" lvl="1" indent="-350519"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2pPr>
            <a:lvl3pPr marL="1371600" marR="0" lvl="2" indent="-340360" algn="l" rtl="0">
              <a:spcBef>
                <a:spcPts val="1100"/>
              </a:spcBef>
              <a:spcAft>
                <a:spcPts val="0"/>
              </a:spcAft>
              <a:buClr>
                <a:srgbClr val="8B9B93"/>
              </a:buClr>
              <a:buSzPts val="1760"/>
              <a:buFont typeface="Times"/>
              <a:buChar char="•"/>
              <a:defRPr sz="2200" b="0" i="0" u="none" strike="noStrike" cap="none">
                <a:solidFill>
                  <a:srgbClr val="8B9B93"/>
                </a:solidFill>
                <a:latin typeface="Arial"/>
                <a:ea typeface="Arial"/>
                <a:cs typeface="Arial"/>
                <a:sym typeface="Arial"/>
              </a:defRPr>
            </a:lvl3pPr>
            <a:lvl4pPr marL="1828800" marR="0" lvl="3"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4pPr>
            <a:lvl5pPr marL="2286000" marR="0" lvl="4"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5pPr>
            <a:lvl6pPr marL="2743200" marR="0" lvl="5"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6pPr>
            <a:lvl7pPr marL="3200400" marR="0" lvl="6"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7pPr>
            <a:lvl8pPr marL="3657600" marR="0" lvl="7"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8pPr>
            <a:lvl9pPr marL="4114800" marR="0" lvl="8"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rot="5400000">
            <a:off x="4833150" y="1998013"/>
            <a:ext cx="5707200" cy="2076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50" name="Google Shape;50;p12"/>
          <p:cNvSpPr txBox="1">
            <a:spLocks noGrp="1"/>
          </p:cNvSpPr>
          <p:nvPr>
            <p:ph type="body" idx="1"/>
          </p:nvPr>
        </p:nvSpPr>
        <p:spPr>
          <a:xfrm rot="5400000">
            <a:off x="603900" y="-2387"/>
            <a:ext cx="5707200" cy="6077100"/>
          </a:xfrm>
          <a:prstGeom prst="rect">
            <a:avLst/>
          </a:prstGeom>
          <a:noFill/>
          <a:ln>
            <a:noFill/>
          </a:ln>
        </p:spPr>
        <p:txBody>
          <a:bodyPr spcFirstLastPara="1" wrap="square" lIns="91425" tIns="91425" rIns="91425" bIns="91425" anchor="t" anchorCtr="0"/>
          <a:lstStyle>
            <a:lvl1pPr marL="457200" marR="0" lvl="0" indent="-370840" algn="l" rtl="0">
              <a:spcBef>
                <a:spcPts val="1400"/>
              </a:spcBef>
              <a:spcAft>
                <a:spcPts val="0"/>
              </a:spcAft>
              <a:buClr>
                <a:srgbClr val="8B9B93"/>
              </a:buClr>
              <a:buSzPts val="2240"/>
              <a:buFont typeface="Times"/>
              <a:buChar char="•"/>
              <a:defRPr sz="2800" b="0" i="0" u="none" strike="noStrike" cap="none">
                <a:solidFill>
                  <a:srgbClr val="8B9B93"/>
                </a:solidFill>
                <a:latin typeface="Arial"/>
                <a:ea typeface="Arial"/>
                <a:cs typeface="Arial"/>
                <a:sym typeface="Arial"/>
              </a:defRPr>
            </a:lvl1pPr>
            <a:lvl2pPr marL="914400" marR="0" lvl="1" indent="-350519"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2pPr>
            <a:lvl3pPr marL="1371600" marR="0" lvl="2" indent="-340360" algn="l" rtl="0">
              <a:spcBef>
                <a:spcPts val="1100"/>
              </a:spcBef>
              <a:spcAft>
                <a:spcPts val="0"/>
              </a:spcAft>
              <a:buClr>
                <a:srgbClr val="8B9B93"/>
              </a:buClr>
              <a:buSzPts val="1760"/>
              <a:buFont typeface="Times"/>
              <a:buChar char="•"/>
              <a:defRPr sz="2200" b="0" i="0" u="none" strike="noStrike" cap="none">
                <a:solidFill>
                  <a:srgbClr val="8B9B93"/>
                </a:solidFill>
                <a:latin typeface="Arial"/>
                <a:ea typeface="Arial"/>
                <a:cs typeface="Arial"/>
                <a:sym typeface="Arial"/>
              </a:defRPr>
            </a:lvl3pPr>
            <a:lvl4pPr marL="1828800" marR="0" lvl="3"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4pPr>
            <a:lvl5pPr marL="2286000" marR="0" lvl="4"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5pPr>
            <a:lvl6pPr marL="2743200" marR="0" lvl="5"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6pPr>
            <a:lvl7pPr marL="3200400" marR="0" lvl="6"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7pPr>
            <a:lvl8pPr marL="3657600" marR="0" lvl="7"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8pPr>
            <a:lvl9pPr marL="4114800" marR="0" lvl="8"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19100" y="182563"/>
            <a:ext cx="8305800" cy="812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419100" y="1562100"/>
            <a:ext cx="8305800" cy="4327500"/>
          </a:xfrm>
          <a:prstGeom prst="rect">
            <a:avLst/>
          </a:prstGeom>
          <a:noFill/>
          <a:ln>
            <a:noFill/>
          </a:ln>
        </p:spPr>
        <p:txBody>
          <a:bodyPr spcFirstLastPara="1" wrap="square" lIns="91425" tIns="91425" rIns="91425" bIns="91425" anchor="t" anchorCtr="0"/>
          <a:lstStyle>
            <a:lvl1pPr marL="457200" marR="0" lvl="0" indent="-370840" algn="l" rtl="0">
              <a:spcBef>
                <a:spcPts val="1400"/>
              </a:spcBef>
              <a:spcAft>
                <a:spcPts val="0"/>
              </a:spcAft>
              <a:buClr>
                <a:srgbClr val="8B9B93"/>
              </a:buClr>
              <a:buSzPts val="2240"/>
              <a:buFont typeface="Times"/>
              <a:buChar char="•"/>
              <a:defRPr sz="2800" b="0" i="0" u="none" strike="noStrike" cap="none">
                <a:solidFill>
                  <a:srgbClr val="8B9B93"/>
                </a:solidFill>
                <a:latin typeface="Arial"/>
                <a:ea typeface="Arial"/>
                <a:cs typeface="Arial"/>
                <a:sym typeface="Arial"/>
              </a:defRPr>
            </a:lvl1pPr>
            <a:lvl2pPr marL="914400" marR="0" lvl="1" indent="-350519"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2pPr>
            <a:lvl3pPr marL="1371600" marR="0" lvl="2" indent="-340360" algn="l" rtl="0">
              <a:spcBef>
                <a:spcPts val="1100"/>
              </a:spcBef>
              <a:spcAft>
                <a:spcPts val="0"/>
              </a:spcAft>
              <a:buClr>
                <a:srgbClr val="8B9B93"/>
              </a:buClr>
              <a:buSzPts val="1760"/>
              <a:buFont typeface="Times"/>
              <a:buChar char="•"/>
              <a:defRPr sz="2200" b="0" i="0" u="none" strike="noStrike" cap="none">
                <a:solidFill>
                  <a:srgbClr val="8B9B93"/>
                </a:solidFill>
                <a:latin typeface="Arial"/>
                <a:ea typeface="Arial"/>
                <a:cs typeface="Arial"/>
                <a:sym typeface="Arial"/>
              </a:defRPr>
            </a:lvl3pPr>
            <a:lvl4pPr marL="1828800" marR="0" lvl="3"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4pPr>
            <a:lvl5pPr marL="2286000" marR="0" lvl="4"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5pPr>
            <a:lvl6pPr marL="2743200" marR="0" lvl="5"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6pPr>
            <a:lvl7pPr marL="3200400" marR="0" lvl="6"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7pPr>
            <a:lvl8pPr marL="3657600" marR="0" lvl="7"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8pPr>
            <a:lvl9pPr marL="4114800" marR="0" lvl="8"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9pPr>
          </a:lstStyle>
          <a:p>
            <a:endParaRPr/>
          </a:p>
        </p:txBody>
      </p:sp>
      <p:sp>
        <p:nvSpPr>
          <p:cNvPr id="19" name="Google Shape;19;p3"/>
          <p:cNvSpPr txBox="1">
            <a:spLocks noGrp="1"/>
          </p:cNvSpPr>
          <p:nvPr>
            <p:ph type="sldNum" idx="12"/>
          </p:nvPr>
        </p:nvSpPr>
        <p:spPr>
          <a:xfrm>
            <a:off x="431800" y="6249988"/>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100" b="0" i="0" u="none" strike="noStrike" cap="none">
                <a:solidFill>
                  <a:srgbClr val="0099FF"/>
                </a:solidFill>
                <a:latin typeface="Arial"/>
                <a:ea typeface="Arial"/>
                <a:cs typeface="Arial"/>
                <a:sym typeface="Arial"/>
              </a:defRPr>
            </a:lvl1pPr>
            <a:lvl2pPr marL="0" marR="0" lvl="1" indent="0" algn="l" rtl="0">
              <a:spcBef>
                <a:spcPts val="0"/>
              </a:spcBef>
              <a:spcAft>
                <a:spcPts val="0"/>
              </a:spcAft>
              <a:buNone/>
              <a:defRPr sz="1100" b="0" i="0" u="none" strike="noStrike" cap="none">
                <a:solidFill>
                  <a:srgbClr val="0099FF"/>
                </a:solidFill>
                <a:latin typeface="Arial"/>
                <a:ea typeface="Arial"/>
                <a:cs typeface="Arial"/>
                <a:sym typeface="Arial"/>
              </a:defRPr>
            </a:lvl2pPr>
            <a:lvl3pPr marL="0" marR="0" lvl="2" indent="0" algn="l" rtl="0">
              <a:spcBef>
                <a:spcPts val="0"/>
              </a:spcBef>
              <a:spcAft>
                <a:spcPts val="0"/>
              </a:spcAft>
              <a:buNone/>
              <a:defRPr sz="1100" b="0" i="0" u="none" strike="noStrike" cap="none">
                <a:solidFill>
                  <a:srgbClr val="0099FF"/>
                </a:solidFill>
                <a:latin typeface="Arial"/>
                <a:ea typeface="Arial"/>
                <a:cs typeface="Arial"/>
                <a:sym typeface="Arial"/>
              </a:defRPr>
            </a:lvl3pPr>
            <a:lvl4pPr marL="0" marR="0" lvl="3" indent="0" algn="l" rtl="0">
              <a:spcBef>
                <a:spcPts val="0"/>
              </a:spcBef>
              <a:spcAft>
                <a:spcPts val="0"/>
              </a:spcAft>
              <a:buNone/>
              <a:defRPr sz="1100" b="0" i="0" u="none" strike="noStrike" cap="none">
                <a:solidFill>
                  <a:srgbClr val="0099FF"/>
                </a:solidFill>
                <a:latin typeface="Arial"/>
                <a:ea typeface="Arial"/>
                <a:cs typeface="Arial"/>
                <a:sym typeface="Arial"/>
              </a:defRPr>
            </a:lvl4pPr>
            <a:lvl5pPr marL="0" marR="0" lvl="4" indent="0" algn="l" rtl="0">
              <a:spcBef>
                <a:spcPts val="0"/>
              </a:spcBef>
              <a:spcAft>
                <a:spcPts val="0"/>
              </a:spcAft>
              <a:buNone/>
              <a:defRPr sz="1100" b="0" i="0" u="none" strike="noStrike" cap="none">
                <a:solidFill>
                  <a:srgbClr val="0099FF"/>
                </a:solidFill>
                <a:latin typeface="Arial"/>
                <a:ea typeface="Arial"/>
                <a:cs typeface="Arial"/>
                <a:sym typeface="Arial"/>
              </a:defRPr>
            </a:lvl5pPr>
            <a:lvl6pPr marL="0" marR="0" lvl="5" indent="0" algn="l" rtl="0">
              <a:spcBef>
                <a:spcPts val="0"/>
              </a:spcBef>
              <a:spcAft>
                <a:spcPts val="0"/>
              </a:spcAft>
              <a:buNone/>
              <a:defRPr sz="1100" b="0" i="0" u="none" strike="noStrike" cap="none">
                <a:solidFill>
                  <a:srgbClr val="0099FF"/>
                </a:solidFill>
                <a:latin typeface="Arial"/>
                <a:ea typeface="Arial"/>
                <a:cs typeface="Arial"/>
                <a:sym typeface="Arial"/>
              </a:defRPr>
            </a:lvl6pPr>
            <a:lvl7pPr marL="0" marR="0" lvl="6" indent="0" algn="l" rtl="0">
              <a:spcBef>
                <a:spcPts val="0"/>
              </a:spcBef>
              <a:spcAft>
                <a:spcPts val="0"/>
              </a:spcAft>
              <a:buNone/>
              <a:defRPr sz="1100" b="0" i="0" u="none" strike="noStrike" cap="none">
                <a:solidFill>
                  <a:srgbClr val="0099FF"/>
                </a:solidFill>
                <a:latin typeface="Arial"/>
                <a:ea typeface="Arial"/>
                <a:cs typeface="Arial"/>
                <a:sym typeface="Arial"/>
              </a:defRPr>
            </a:lvl7pPr>
            <a:lvl8pPr marL="0" marR="0" lvl="7" indent="0" algn="l" rtl="0">
              <a:spcBef>
                <a:spcPts val="0"/>
              </a:spcBef>
              <a:spcAft>
                <a:spcPts val="0"/>
              </a:spcAft>
              <a:buNone/>
              <a:defRPr sz="1100" b="0" i="0" u="none" strike="noStrike" cap="none">
                <a:solidFill>
                  <a:srgbClr val="0099FF"/>
                </a:solidFill>
                <a:latin typeface="Arial"/>
                <a:ea typeface="Arial"/>
                <a:cs typeface="Arial"/>
                <a:sym typeface="Arial"/>
              </a:defRPr>
            </a:lvl8pPr>
            <a:lvl9pPr marL="0" marR="0" lvl="8" indent="0" algn="l" rtl="0">
              <a:spcBef>
                <a:spcPts val="0"/>
              </a:spcBef>
              <a:spcAft>
                <a:spcPts val="0"/>
              </a:spcAft>
              <a:buNone/>
              <a:defRPr sz="1100" b="0" i="0" u="none" strike="noStrike" cap="none">
                <a:solidFill>
                  <a:srgbClr val="0099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22" name="Google Shape;22;p4"/>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B9B93"/>
              </a:buClr>
              <a:buSzPts val="2240"/>
              <a:buFont typeface="Times"/>
              <a:buNone/>
              <a:defRPr sz="2000" b="0" i="0" u="none" strike="noStrike" cap="none">
                <a:solidFill>
                  <a:srgbClr val="8B9B93"/>
                </a:solidFill>
                <a:latin typeface="Arial"/>
                <a:ea typeface="Arial"/>
                <a:cs typeface="Arial"/>
                <a:sym typeface="Arial"/>
              </a:defRPr>
            </a:lvl1pPr>
            <a:lvl2pPr marL="914400" marR="0" lvl="1" indent="-228600" algn="l" rtl="0">
              <a:spcBef>
                <a:spcPts val="900"/>
              </a:spcBef>
              <a:spcAft>
                <a:spcPts val="0"/>
              </a:spcAft>
              <a:buClr>
                <a:srgbClr val="8B9B93"/>
              </a:buClr>
              <a:buSzPts val="1920"/>
              <a:buFont typeface="Times"/>
              <a:buNone/>
              <a:defRPr sz="1800" b="0" i="0" u="none" strike="noStrike" cap="none">
                <a:solidFill>
                  <a:srgbClr val="8B9B93"/>
                </a:solidFill>
                <a:latin typeface="Arial"/>
                <a:ea typeface="Arial"/>
                <a:cs typeface="Arial"/>
                <a:sym typeface="Arial"/>
              </a:defRPr>
            </a:lvl2pPr>
            <a:lvl3pPr marL="1371600" marR="0" lvl="2" indent="-228600" algn="l" rtl="0">
              <a:spcBef>
                <a:spcPts val="800"/>
              </a:spcBef>
              <a:spcAft>
                <a:spcPts val="0"/>
              </a:spcAft>
              <a:buClr>
                <a:srgbClr val="8B9B93"/>
              </a:buClr>
              <a:buSzPts val="1760"/>
              <a:buFont typeface="Times"/>
              <a:buNone/>
              <a:defRPr sz="1600" b="0" i="0" u="none" strike="noStrike" cap="none">
                <a:solidFill>
                  <a:srgbClr val="8B9B93"/>
                </a:solidFill>
                <a:latin typeface="Arial"/>
                <a:ea typeface="Arial"/>
                <a:cs typeface="Arial"/>
                <a:sym typeface="Arial"/>
              </a:defRPr>
            </a:lvl3pPr>
            <a:lvl4pPr marL="1828800" marR="0" lvl="3" indent="-228600" algn="l" rtl="0">
              <a:spcBef>
                <a:spcPts val="700"/>
              </a:spcBef>
              <a:spcAft>
                <a:spcPts val="0"/>
              </a:spcAft>
              <a:buClr>
                <a:srgbClr val="8B9B93"/>
              </a:buClr>
              <a:buSzPts val="1600"/>
              <a:buFont typeface="Times"/>
              <a:buNone/>
              <a:defRPr sz="1400" b="0" i="0" u="none" strike="noStrike" cap="none">
                <a:solidFill>
                  <a:srgbClr val="8B9B93"/>
                </a:solidFill>
                <a:latin typeface="Arial"/>
                <a:ea typeface="Arial"/>
                <a:cs typeface="Arial"/>
                <a:sym typeface="Arial"/>
              </a:defRPr>
            </a:lvl4pPr>
            <a:lvl5pPr marL="2286000" marR="0" lvl="4" indent="-228600" algn="l" rtl="0">
              <a:spcBef>
                <a:spcPts val="700"/>
              </a:spcBef>
              <a:spcAft>
                <a:spcPts val="0"/>
              </a:spcAft>
              <a:buClr>
                <a:srgbClr val="8B9B93"/>
              </a:buClr>
              <a:buSzPts val="1600"/>
              <a:buFont typeface="Times"/>
              <a:buNone/>
              <a:defRPr sz="1400" b="0" i="0" u="none" strike="noStrike" cap="none">
                <a:solidFill>
                  <a:srgbClr val="8B9B93"/>
                </a:solidFill>
                <a:latin typeface="Arial"/>
                <a:ea typeface="Arial"/>
                <a:cs typeface="Arial"/>
                <a:sym typeface="Arial"/>
              </a:defRPr>
            </a:lvl5pPr>
            <a:lvl6pPr marL="2743200" marR="0" lvl="5" indent="-228600" algn="l" rtl="0">
              <a:spcBef>
                <a:spcPts val="700"/>
              </a:spcBef>
              <a:spcAft>
                <a:spcPts val="0"/>
              </a:spcAft>
              <a:buClr>
                <a:srgbClr val="8B9B93"/>
              </a:buClr>
              <a:buSzPts val="1600"/>
              <a:buFont typeface="Times"/>
              <a:buNone/>
              <a:defRPr sz="1400" b="0" i="0" u="none" strike="noStrike" cap="none">
                <a:solidFill>
                  <a:srgbClr val="8B9B93"/>
                </a:solidFill>
                <a:latin typeface="Arial"/>
                <a:ea typeface="Arial"/>
                <a:cs typeface="Arial"/>
                <a:sym typeface="Arial"/>
              </a:defRPr>
            </a:lvl6pPr>
            <a:lvl7pPr marL="3200400" marR="0" lvl="6" indent="-228600" algn="l" rtl="0">
              <a:spcBef>
                <a:spcPts val="700"/>
              </a:spcBef>
              <a:spcAft>
                <a:spcPts val="0"/>
              </a:spcAft>
              <a:buClr>
                <a:srgbClr val="8B9B93"/>
              </a:buClr>
              <a:buSzPts val="1600"/>
              <a:buFont typeface="Times"/>
              <a:buNone/>
              <a:defRPr sz="1400" b="0" i="0" u="none" strike="noStrike" cap="none">
                <a:solidFill>
                  <a:srgbClr val="8B9B93"/>
                </a:solidFill>
                <a:latin typeface="Arial"/>
                <a:ea typeface="Arial"/>
                <a:cs typeface="Arial"/>
                <a:sym typeface="Arial"/>
              </a:defRPr>
            </a:lvl7pPr>
            <a:lvl8pPr marL="3657600" marR="0" lvl="7" indent="-228600" algn="l" rtl="0">
              <a:spcBef>
                <a:spcPts val="700"/>
              </a:spcBef>
              <a:spcAft>
                <a:spcPts val="0"/>
              </a:spcAft>
              <a:buClr>
                <a:srgbClr val="8B9B93"/>
              </a:buClr>
              <a:buSzPts val="1600"/>
              <a:buFont typeface="Times"/>
              <a:buNone/>
              <a:defRPr sz="1400" b="0" i="0" u="none" strike="noStrike" cap="none">
                <a:solidFill>
                  <a:srgbClr val="8B9B93"/>
                </a:solidFill>
                <a:latin typeface="Arial"/>
                <a:ea typeface="Arial"/>
                <a:cs typeface="Arial"/>
                <a:sym typeface="Arial"/>
              </a:defRPr>
            </a:lvl8pPr>
            <a:lvl9pPr marL="4114800" marR="0" lvl="8" indent="-228600" algn="l" rtl="0">
              <a:spcBef>
                <a:spcPts val="700"/>
              </a:spcBef>
              <a:spcAft>
                <a:spcPts val="0"/>
              </a:spcAft>
              <a:buClr>
                <a:srgbClr val="8B9B93"/>
              </a:buClr>
              <a:buSzPts val="1600"/>
              <a:buFont typeface="Times"/>
              <a:buNone/>
              <a:defRPr sz="1400" b="0" i="0" u="none" strike="noStrike" cap="none">
                <a:solidFill>
                  <a:srgbClr val="8B9B93"/>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9100" y="182563"/>
            <a:ext cx="8305800" cy="812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25" name="Google Shape;25;p5"/>
          <p:cNvSpPr txBox="1">
            <a:spLocks noGrp="1"/>
          </p:cNvSpPr>
          <p:nvPr>
            <p:ph type="body" idx="1"/>
          </p:nvPr>
        </p:nvSpPr>
        <p:spPr>
          <a:xfrm>
            <a:off x="419100" y="1562100"/>
            <a:ext cx="4076700" cy="4327500"/>
          </a:xfrm>
          <a:prstGeom prst="rect">
            <a:avLst/>
          </a:prstGeom>
          <a:noFill/>
          <a:ln>
            <a:noFill/>
          </a:ln>
        </p:spPr>
        <p:txBody>
          <a:bodyPr spcFirstLastPara="1" wrap="square" lIns="91425" tIns="91425" rIns="91425" bIns="91425" anchor="t" anchorCtr="0"/>
          <a:lstStyle>
            <a:lvl1pPr marL="457200" marR="0" lvl="0" indent="-370840" algn="l" rtl="0">
              <a:spcBef>
                <a:spcPts val="1400"/>
              </a:spcBef>
              <a:spcAft>
                <a:spcPts val="0"/>
              </a:spcAft>
              <a:buClr>
                <a:srgbClr val="8B9B93"/>
              </a:buClr>
              <a:buSzPts val="2240"/>
              <a:buFont typeface="Times"/>
              <a:buChar char="•"/>
              <a:defRPr sz="2800" b="0" i="0" u="none" strike="noStrike" cap="none">
                <a:solidFill>
                  <a:srgbClr val="8B9B93"/>
                </a:solidFill>
                <a:latin typeface="Arial"/>
                <a:ea typeface="Arial"/>
                <a:cs typeface="Arial"/>
                <a:sym typeface="Arial"/>
              </a:defRPr>
            </a:lvl1pPr>
            <a:lvl2pPr marL="914400" marR="0" lvl="1" indent="-350519"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2pPr>
            <a:lvl3pPr marL="1371600" marR="0" lvl="2"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3pPr>
            <a:lvl4pPr marL="1828800" marR="0" lvl="3"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4pPr>
            <a:lvl5pPr marL="2286000" marR="0" lvl="4"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5pPr>
            <a:lvl6pPr marL="2743200" marR="0" lvl="5"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6pPr>
            <a:lvl7pPr marL="3200400" marR="0" lvl="6"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7pPr>
            <a:lvl8pPr marL="3657600" marR="0" lvl="7" indent="-320040"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8pPr>
            <a:lvl9pPr marL="4114800" marR="0" lvl="8" indent="-320040"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9pPr>
          </a:lstStyle>
          <a:p>
            <a:endParaRPr/>
          </a:p>
        </p:txBody>
      </p:sp>
      <p:sp>
        <p:nvSpPr>
          <p:cNvPr id="26" name="Google Shape;26;p5"/>
          <p:cNvSpPr txBox="1">
            <a:spLocks noGrp="1"/>
          </p:cNvSpPr>
          <p:nvPr>
            <p:ph type="body" idx="2"/>
          </p:nvPr>
        </p:nvSpPr>
        <p:spPr>
          <a:xfrm>
            <a:off x="4648200" y="1562100"/>
            <a:ext cx="4076700" cy="4327500"/>
          </a:xfrm>
          <a:prstGeom prst="rect">
            <a:avLst/>
          </a:prstGeom>
          <a:noFill/>
          <a:ln>
            <a:noFill/>
          </a:ln>
        </p:spPr>
        <p:txBody>
          <a:bodyPr spcFirstLastPara="1" wrap="square" lIns="91425" tIns="91425" rIns="91425" bIns="91425" anchor="t" anchorCtr="0"/>
          <a:lstStyle>
            <a:lvl1pPr marL="457200" marR="0" lvl="0" indent="-370840" algn="l" rtl="0">
              <a:spcBef>
                <a:spcPts val="1400"/>
              </a:spcBef>
              <a:spcAft>
                <a:spcPts val="0"/>
              </a:spcAft>
              <a:buClr>
                <a:srgbClr val="8B9B93"/>
              </a:buClr>
              <a:buSzPts val="2240"/>
              <a:buFont typeface="Times"/>
              <a:buChar char="•"/>
              <a:defRPr sz="2800" b="0" i="0" u="none" strike="noStrike" cap="none">
                <a:solidFill>
                  <a:srgbClr val="8B9B93"/>
                </a:solidFill>
                <a:latin typeface="Arial"/>
                <a:ea typeface="Arial"/>
                <a:cs typeface="Arial"/>
                <a:sym typeface="Arial"/>
              </a:defRPr>
            </a:lvl1pPr>
            <a:lvl2pPr marL="914400" marR="0" lvl="1" indent="-350519"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2pPr>
            <a:lvl3pPr marL="1371600" marR="0" lvl="2"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3pPr>
            <a:lvl4pPr marL="1828800" marR="0" lvl="3"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4pPr>
            <a:lvl5pPr marL="2286000" marR="0" lvl="4"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5pPr>
            <a:lvl6pPr marL="2743200" marR="0" lvl="5"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6pPr>
            <a:lvl7pPr marL="3200400" marR="0" lvl="6"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7pPr>
            <a:lvl8pPr marL="3657600" marR="0" lvl="7" indent="-320040"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8pPr>
            <a:lvl9pPr marL="4114800" marR="0" lvl="8" indent="-320040"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9pPr>
          </a:lstStyle>
          <a:p>
            <a:endParaRPr/>
          </a:p>
        </p:txBody>
      </p:sp>
      <p:sp>
        <p:nvSpPr>
          <p:cNvPr id="27" name="Google Shape;27;p5"/>
          <p:cNvSpPr txBox="1">
            <a:spLocks noGrp="1"/>
          </p:cNvSpPr>
          <p:nvPr>
            <p:ph type="sldNum" idx="12"/>
          </p:nvPr>
        </p:nvSpPr>
        <p:spPr>
          <a:xfrm>
            <a:off x="431800" y="6249988"/>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100">
                <a:solidFill>
                  <a:srgbClr val="0099FF"/>
                </a:solidFill>
                <a:latin typeface="Arial"/>
                <a:ea typeface="Arial"/>
                <a:cs typeface="Arial"/>
                <a:sym typeface="Arial"/>
              </a:defRPr>
            </a:lvl1pPr>
            <a:lvl2pPr marL="0" marR="0" lvl="1" indent="0" algn="l" rtl="0">
              <a:spcBef>
                <a:spcPts val="0"/>
              </a:spcBef>
              <a:spcAft>
                <a:spcPts val="0"/>
              </a:spcAft>
              <a:buNone/>
              <a:defRPr sz="1100">
                <a:solidFill>
                  <a:srgbClr val="0099FF"/>
                </a:solidFill>
                <a:latin typeface="Arial"/>
                <a:ea typeface="Arial"/>
                <a:cs typeface="Arial"/>
                <a:sym typeface="Arial"/>
              </a:defRPr>
            </a:lvl2pPr>
            <a:lvl3pPr marL="0" marR="0" lvl="2" indent="0" algn="l" rtl="0">
              <a:spcBef>
                <a:spcPts val="0"/>
              </a:spcBef>
              <a:spcAft>
                <a:spcPts val="0"/>
              </a:spcAft>
              <a:buNone/>
              <a:defRPr sz="1100">
                <a:solidFill>
                  <a:srgbClr val="0099FF"/>
                </a:solidFill>
                <a:latin typeface="Arial"/>
                <a:ea typeface="Arial"/>
                <a:cs typeface="Arial"/>
                <a:sym typeface="Arial"/>
              </a:defRPr>
            </a:lvl3pPr>
            <a:lvl4pPr marL="0" marR="0" lvl="3" indent="0" algn="l" rtl="0">
              <a:spcBef>
                <a:spcPts val="0"/>
              </a:spcBef>
              <a:spcAft>
                <a:spcPts val="0"/>
              </a:spcAft>
              <a:buNone/>
              <a:defRPr sz="1100">
                <a:solidFill>
                  <a:srgbClr val="0099FF"/>
                </a:solidFill>
                <a:latin typeface="Arial"/>
                <a:ea typeface="Arial"/>
                <a:cs typeface="Arial"/>
                <a:sym typeface="Arial"/>
              </a:defRPr>
            </a:lvl4pPr>
            <a:lvl5pPr marL="0" marR="0" lvl="4" indent="0" algn="l" rtl="0">
              <a:spcBef>
                <a:spcPts val="0"/>
              </a:spcBef>
              <a:spcAft>
                <a:spcPts val="0"/>
              </a:spcAft>
              <a:buNone/>
              <a:defRPr sz="1100">
                <a:solidFill>
                  <a:srgbClr val="0099FF"/>
                </a:solidFill>
                <a:latin typeface="Arial"/>
                <a:ea typeface="Arial"/>
                <a:cs typeface="Arial"/>
                <a:sym typeface="Arial"/>
              </a:defRPr>
            </a:lvl5pPr>
            <a:lvl6pPr marL="0" marR="0" lvl="5" indent="0" algn="l" rtl="0">
              <a:spcBef>
                <a:spcPts val="0"/>
              </a:spcBef>
              <a:spcAft>
                <a:spcPts val="0"/>
              </a:spcAft>
              <a:buNone/>
              <a:defRPr sz="1100">
                <a:solidFill>
                  <a:srgbClr val="0099FF"/>
                </a:solidFill>
                <a:latin typeface="Arial"/>
                <a:ea typeface="Arial"/>
                <a:cs typeface="Arial"/>
                <a:sym typeface="Arial"/>
              </a:defRPr>
            </a:lvl6pPr>
            <a:lvl7pPr marL="0" marR="0" lvl="6" indent="0" algn="l" rtl="0">
              <a:spcBef>
                <a:spcPts val="0"/>
              </a:spcBef>
              <a:spcAft>
                <a:spcPts val="0"/>
              </a:spcAft>
              <a:buNone/>
              <a:defRPr sz="1100">
                <a:solidFill>
                  <a:srgbClr val="0099FF"/>
                </a:solidFill>
                <a:latin typeface="Arial"/>
                <a:ea typeface="Arial"/>
                <a:cs typeface="Arial"/>
                <a:sym typeface="Arial"/>
              </a:defRPr>
            </a:lvl7pPr>
            <a:lvl8pPr marL="0" marR="0" lvl="7" indent="0" algn="l" rtl="0">
              <a:spcBef>
                <a:spcPts val="0"/>
              </a:spcBef>
              <a:spcAft>
                <a:spcPts val="0"/>
              </a:spcAft>
              <a:buNone/>
              <a:defRPr sz="1100">
                <a:solidFill>
                  <a:srgbClr val="0099FF"/>
                </a:solidFill>
                <a:latin typeface="Arial"/>
                <a:ea typeface="Arial"/>
                <a:cs typeface="Arial"/>
                <a:sym typeface="Arial"/>
              </a:defRPr>
            </a:lvl8pPr>
            <a:lvl9pPr marL="0" marR="0" lvl="8" indent="0" algn="l" rtl="0">
              <a:spcBef>
                <a:spcPts val="0"/>
              </a:spcBef>
              <a:spcAft>
                <a:spcPts val="0"/>
              </a:spcAft>
              <a:buNone/>
              <a:defRPr sz="1100">
                <a:solidFill>
                  <a:srgbClr val="0099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1200"/>
              </a:spcBef>
              <a:spcAft>
                <a:spcPts val="0"/>
              </a:spcAft>
              <a:buClr>
                <a:srgbClr val="8B9B93"/>
              </a:buClr>
              <a:buSzPts val="2240"/>
              <a:buFont typeface="Times"/>
              <a:buNone/>
              <a:defRPr sz="2400" b="1" i="0" u="none" strike="noStrike" cap="none">
                <a:solidFill>
                  <a:srgbClr val="8B9B93"/>
                </a:solidFill>
                <a:latin typeface="Arial"/>
                <a:ea typeface="Arial"/>
                <a:cs typeface="Arial"/>
                <a:sym typeface="Arial"/>
              </a:defRPr>
            </a:lvl1pPr>
            <a:lvl2pPr marL="914400" marR="0" lvl="1" indent="-228600" algn="l" rtl="0">
              <a:spcBef>
                <a:spcPts val="1000"/>
              </a:spcBef>
              <a:spcAft>
                <a:spcPts val="0"/>
              </a:spcAft>
              <a:buClr>
                <a:srgbClr val="8B9B93"/>
              </a:buClr>
              <a:buSzPts val="1920"/>
              <a:buFont typeface="Times"/>
              <a:buNone/>
              <a:defRPr sz="2000" b="1" i="0" u="none" strike="noStrike" cap="none">
                <a:solidFill>
                  <a:srgbClr val="8B9B93"/>
                </a:solidFill>
                <a:latin typeface="Arial"/>
                <a:ea typeface="Arial"/>
                <a:cs typeface="Arial"/>
                <a:sym typeface="Arial"/>
              </a:defRPr>
            </a:lvl2pPr>
            <a:lvl3pPr marL="1371600" marR="0" lvl="2" indent="-228600" algn="l" rtl="0">
              <a:spcBef>
                <a:spcPts val="900"/>
              </a:spcBef>
              <a:spcAft>
                <a:spcPts val="0"/>
              </a:spcAft>
              <a:buClr>
                <a:srgbClr val="8B9B93"/>
              </a:buClr>
              <a:buSzPts val="1760"/>
              <a:buFont typeface="Times"/>
              <a:buNone/>
              <a:defRPr sz="1800" b="1" i="0" u="none" strike="noStrike" cap="none">
                <a:solidFill>
                  <a:srgbClr val="8B9B93"/>
                </a:solidFill>
                <a:latin typeface="Arial"/>
                <a:ea typeface="Arial"/>
                <a:cs typeface="Arial"/>
                <a:sym typeface="Arial"/>
              </a:defRPr>
            </a:lvl3pPr>
            <a:lvl4pPr marL="1828800" marR="0" lvl="3"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4pPr>
            <a:lvl5pPr marL="2286000" marR="0" lvl="4"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5pPr>
            <a:lvl6pPr marL="2743200" marR="0" lvl="5"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6pPr>
            <a:lvl7pPr marL="3200400" marR="0" lvl="6"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7pPr>
            <a:lvl8pPr marL="3657600" marR="0" lvl="7"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8pPr>
            <a:lvl9pPr marL="4114800" marR="0" lvl="8"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9pPr>
          </a:lstStyle>
          <a:p>
            <a:endParaRPr/>
          </a:p>
        </p:txBody>
      </p:sp>
      <p:sp>
        <p:nvSpPr>
          <p:cNvPr id="31" name="Google Shape;31;p6"/>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50520"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1pPr>
            <a:lvl2pPr marL="914400" marR="0" lvl="1"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2pPr>
            <a:lvl3pPr marL="1371600" marR="0" lvl="2"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3pPr>
            <a:lvl4pPr marL="1828800" marR="0" lvl="3" indent="-309880"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4pPr>
            <a:lvl5pPr marL="2286000" marR="0" lvl="4"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5pPr>
            <a:lvl6pPr marL="2743200" marR="0" lvl="5"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6pPr>
            <a:lvl7pPr marL="3200400" marR="0" lvl="6"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7pPr>
            <a:lvl8pPr marL="3657600" marR="0" lvl="7"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8pPr>
            <a:lvl9pPr marL="4114800" marR="0" lvl="8"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9pPr>
          </a:lstStyle>
          <a:p>
            <a:endParaRPr/>
          </a:p>
        </p:txBody>
      </p:sp>
      <p:sp>
        <p:nvSpPr>
          <p:cNvPr id="32" name="Google Shape;32;p6"/>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1200"/>
              </a:spcBef>
              <a:spcAft>
                <a:spcPts val="0"/>
              </a:spcAft>
              <a:buClr>
                <a:srgbClr val="8B9B93"/>
              </a:buClr>
              <a:buSzPts val="2240"/>
              <a:buFont typeface="Times"/>
              <a:buNone/>
              <a:defRPr sz="2400" b="1" i="0" u="none" strike="noStrike" cap="none">
                <a:solidFill>
                  <a:srgbClr val="8B9B93"/>
                </a:solidFill>
                <a:latin typeface="Arial"/>
                <a:ea typeface="Arial"/>
                <a:cs typeface="Arial"/>
                <a:sym typeface="Arial"/>
              </a:defRPr>
            </a:lvl1pPr>
            <a:lvl2pPr marL="914400" marR="0" lvl="1" indent="-228600" algn="l" rtl="0">
              <a:spcBef>
                <a:spcPts val="1000"/>
              </a:spcBef>
              <a:spcAft>
                <a:spcPts val="0"/>
              </a:spcAft>
              <a:buClr>
                <a:srgbClr val="8B9B93"/>
              </a:buClr>
              <a:buSzPts val="1920"/>
              <a:buFont typeface="Times"/>
              <a:buNone/>
              <a:defRPr sz="2000" b="1" i="0" u="none" strike="noStrike" cap="none">
                <a:solidFill>
                  <a:srgbClr val="8B9B93"/>
                </a:solidFill>
                <a:latin typeface="Arial"/>
                <a:ea typeface="Arial"/>
                <a:cs typeface="Arial"/>
                <a:sym typeface="Arial"/>
              </a:defRPr>
            </a:lvl2pPr>
            <a:lvl3pPr marL="1371600" marR="0" lvl="2" indent="-228600" algn="l" rtl="0">
              <a:spcBef>
                <a:spcPts val="900"/>
              </a:spcBef>
              <a:spcAft>
                <a:spcPts val="0"/>
              </a:spcAft>
              <a:buClr>
                <a:srgbClr val="8B9B93"/>
              </a:buClr>
              <a:buSzPts val="1760"/>
              <a:buFont typeface="Times"/>
              <a:buNone/>
              <a:defRPr sz="1800" b="1" i="0" u="none" strike="noStrike" cap="none">
                <a:solidFill>
                  <a:srgbClr val="8B9B93"/>
                </a:solidFill>
                <a:latin typeface="Arial"/>
                <a:ea typeface="Arial"/>
                <a:cs typeface="Arial"/>
                <a:sym typeface="Arial"/>
              </a:defRPr>
            </a:lvl3pPr>
            <a:lvl4pPr marL="1828800" marR="0" lvl="3"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4pPr>
            <a:lvl5pPr marL="2286000" marR="0" lvl="4"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5pPr>
            <a:lvl6pPr marL="2743200" marR="0" lvl="5"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6pPr>
            <a:lvl7pPr marL="3200400" marR="0" lvl="6"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7pPr>
            <a:lvl8pPr marL="3657600" marR="0" lvl="7"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8pPr>
            <a:lvl9pPr marL="4114800" marR="0" lvl="8" indent="-228600" algn="l" rtl="0">
              <a:spcBef>
                <a:spcPts val="800"/>
              </a:spcBef>
              <a:spcAft>
                <a:spcPts val="0"/>
              </a:spcAft>
              <a:buClr>
                <a:srgbClr val="8B9B93"/>
              </a:buClr>
              <a:buSzPts val="1600"/>
              <a:buFont typeface="Times"/>
              <a:buNone/>
              <a:defRPr sz="1600" b="1" i="0" u="none" strike="noStrike" cap="none">
                <a:solidFill>
                  <a:srgbClr val="8B9B93"/>
                </a:solidFill>
                <a:latin typeface="Arial"/>
                <a:ea typeface="Arial"/>
                <a:cs typeface="Arial"/>
                <a:sym typeface="Arial"/>
              </a:defRPr>
            </a:lvl9pPr>
          </a:lstStyle>
          <a:p>
            <a:endParaRPr/>
          </a:p>
        </p:txBody>
      </p:sp>
      <p:sp>
        <p:nvSpPr>
          <p:cNvPr id="33" name="Google Shape;33;p6"/>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50520"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1pPr>
            <a:lvl2pPr marL="914400" marR="0" lvl="1"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2pPr>
            <a:lvl3pPr marL="1371600" marR="0" lvl="2" indent="-320039" algn="l" rtl="0">
              <a:spcBef>
                <a:spcPts val="900"/>
              </a:spcBef>
              <a:spcAft>
                <a:spcPts val="0"/>
              </a:spcAft>
              <a:buClr>
                <a:srgbClr val="8B9B93"/>
              </a:buClr>
              <a:buSzPts val="1440"/>
              <a:buFont typeface="Times"/>
              <a:buChar char="•"/>
              <a:defRPr sz="1800" b="0" i="0" u="none" strike="noStrike" cap="none">
                <a:solidFill>
                  <a:srgbClr val="8B9B93"/>
                </a:solidFill>
                <a:latin typeface="Arial"/>
                <a:ea typeface="Arial"/>
                <a:cs typeface="Arial"/>
                <a:sym typeface="Arial"/>
              </a:defRPr>
            </a:lvl3pPr>
            <a:lvl4pPr marL="1828800" marR="0" lvl="3" indent="-309880"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4pPr>
            <a:lvl5pPr marL="2286000" marR="0" lvl="4"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5pPr>
            <a:lvl6pPr marL="2743200" marR="0" lvl="5"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6pPr>
            <a:lvl7pPr marL="3200400" marR="0" lvl="6"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7pPr>
            <a:lvl8pPr marL="3657600" marR="0" lvl="7"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8pPr>
            <a:lvl9pPr marL="4114800" marR="0" lvl="8" indent="-309879" algn="l" rtl="0">
              <a:spcBef>
                <a:spcPts val="800"/>
              </a:spcBef>
              <a:spcAft>
                <a:spcPts val="0"/>
              </a:spcAft>
              <a:buClr>
                <a:srgbClr val="8B9B93"/>
              </a:buClr>
              <a:buSzPts val="1280"/>
              <a:buFont typeface="Times"/>
              <a:buChar char="•"/>
              <a:defRPr sz="1600" b="0" i="0" u="none" strike="noStrike" cap="none">
                <a:solidFill>
                  <a:srgbClr val="8B9B93"/>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19100" y="182563"/>
            <a:ext cx="8305800" cy="812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391160" algn="l" rtl="0">
              <a:spcBef>
                <a:spcPts val="1600"/>
              </a:spcBef>
              <a:spcAft>
                <a:spcPts val="0"/>
              </a:spcAft>
              <a:buClr>
                <a:srgbClr val="8B9B93"/>
              </a:buClr>
              <a:buSzPts val="2560"/>
              <a:buFont typeface="Times"/>
              <a:buChar char="•"/>
              <a:defRPr sz="3200" b="0" i="0" u="none" strike="noStrike" cap="none">
                <a:solidFill>
                  <a:srgbClr val="8B9B93"/>
                </a:solidFill>
                <a:latin typeface="Arial"/>
                <a:ea typeface="Arial"/>
                <a:cs typeface="Arial"/>
                <a:sym typeface="Arial"/>
              </a:defRPr>
            </a:lvl1pPr>
            <a:lvl2pPr marL="914400" marR="0" lvl="1" indent="-370840" algn="l" rtl="0">
              <a:spcBef>
                <a:spcPts val="1400"/>
              </a:spcBef>
              <a:spcAft>
                <a:spcPts val="0"/>
              </a:spcAft>
              <a:buClr>
                <a:srgbClr val="8B9B93"/>
              </a:buClr>
              <a:buSzPts val="2240"/>
              <a:buFont typeface="Times"/>
              <a:buChar char="•"/>
              <a:defRPr sz="2800" b="0" i="0" u="none" strike="noStrike" cap="none">
                <a:solidFill>
                  <a:srgbClr val="8B9B93"/>
                </a:solidFill>
                <a:latin typeface="Arial"/>
                <a:ea typeface="Arial"/>
                <a:cs typeface="Arial"/>
                <a:sym typeface="Arial"/>
              </a:defRPr>
            </a:lvl2pPr>
            <a:lvl3pPr marL="1371600" marR="0" lvl="2" indent="-350519"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3pPr>
            <a:lvl4pPr marL="1828800" marR="0" lvl="3"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4pPr>
            <a:lvl5pPr marL="2286000" marR="0" lvl="4"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5pPr>
            <a:lvl6pPr marL="2743200" marR="0" lvl="5"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6pPr>
            <a:lvl7pPr marL="3200400" marR="0" lvl="6"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7pPr>
            <a:lvl8pPr marL="3657600" marR="0" lvl="7"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8pPr>
            <a:lvl9pPr marL="4114800" marR="0" lvl="8"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9pPr>
          </a:lstStyle>
          <a:p>
            <a:endParaRPr/>
          </a:p>
        </p:txBody>
      </p:sp>
      <p:sp>
        <p:nvSpPr>
          <p:cNvPr id="40" name="Google Shape;40;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700"/>
              </a:spcBef>
              <a:spcAft>
                <a:spcPts val="0"/>
              </a:spcAft>
              <a:buClr>
                <a:srgbClr val="8B9B93"/>
              </a:buClr>
              <a:buSzPts val="2240"/>
              <a:buFont typeface="Times"/>
              <a:buNone/>
              <a:defRPr sz="1400" b="0" i="0" u="none" strike="noStrike" cap="none">
                <a:solidFill>
                  <a:srgbClr val="8B9B93"/>
                </a:solidFill>
                <a:latin typeface="Arial"/>
                <a:ea typeface="Arial"/>
                <a:cs typeface="Arial"/>
                <a:sym typeface="Arial"/>
              </a:defRPr>
            </a:lvl1pPr>
            <a:lvl2pPr marL="914400" marR="0" lvl="1" indent="-228600" algn="l" rtl="0">
              <a:spcBef>
                <a:spcPts val="600"/>
              </a:spcBef>
              <a:spcAft>
                <a:spcPts val="0"/>
              </a:spcAft>
              <a:buClr>
                <a:srgbClr val="8B9B93"/>
              </a:buClr>
              <a:buSzPts val="1920"/>
              <a:buFont typeface="Times"/>
              <a:buNone/>
              <a:defRPr sz="1200" b="0" i="0" u="none" strike="noStrike" cap="none">
                <a:solidFill>
                  <a:srgbClr val="8B9B93"/>
                </a:solidFill>
                <a:latin typeface="Arial"/>
                <a:ea typeface="Arial"/>
                <a:cs typeface="Arial"/>
                <a:sym typeface="Arial"/>
              </a:defRPr>
            </a:lvl2pPr>
            <a:lvl3pPr marL="1371600" marR="0" lvl="2" indent="-228600" algn="l" rtl="0">
              <a:spcBef>
                <a:spcPts val="500"/>
              </a:spcBef>
              <a:spcAft>
                <a:spcPts val="0"/>
              </a:spcAft>
              <a:buClr>
                <a:srgbClr val="8B9B93"/>
              </a:buClr>
              <a:buSzPts val="1760"/>
              <a:buFont typeface="Times"/>
              <a:buNone/>
              <a:defRPr sz="1000" b="0" i="0" u="none" strike="noStrike" cap="none">
                <a:solidFill>
                  <a:srgbClr val="8B9B93"/>
                </a:solidFill>
                <a:latin typeface="Arial"/>
                <a:ea typeface="Arial"/>
                <a:cs typeface="Arial"/>
                <a:sym typeface="Arial"/>
              </a:defRPr>
            </a:lvl3pPr>
            <a:lvl4pPr marL="1828800" marR="0" lvl="3"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4pPr>
            <a:lvl5pPr marL="2286000" marR="0" lvl="4"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5pPr>
            <a:lvl6pPr marL="2743200" marR="0" lvl="5"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6pPr>
            <a:lvl7pPr marL="3200400" marR="0" lvl="6"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7pPr>
            <a:lvl8pPr marL="3657600" marR="0" lvl="7"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8pPr>
            <a:lvl9pPr marL="4114800" marR="0" lvl="8"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43" name="Google Shape;4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1600"/>
              </a:spcBef>
              <a:spcAft>
                <a:spcPts val="0"/>
              </a:spcAft>
              <a:buClr>
                <a:srgbClr val="8B9B93"/>
              </a:buClr>
              <a:buSzPts val="1400"/>
              <a:buFont typeface="Times"/>
              <a:buNone/>
              <a:defRPr sz="3200" b="0" i="0" u="none" strike="noStrike" cap="none">
                <a:solidFill>
                  <a:srgbClr val="8B9B93"/>
                </a:solidFill>
                <a:latin typeface="Arial"/>
                <a:ea typeface="Arial"/>
                <a:cs typeface="Arial"/>
                <a:sym typeface="Arial"/>
              </a:defRPr>
            </a:lvl1pPr>
            <a:lvl2pPr marL="457200" marR="0" lvl="1" indent="0" algn="l" rtl="0">
              <a:spcBef>
                <a:spcPts val="1400"/>
              </a:spcBef>
              <a:spcAft>
                <a:spcPts val="0"/>
              </a:spcAft>
              <a:buClr>
                <a:srgbClr val="8B9B93"/>
              </a:buClr>
              <a:buSzPts val="1400"/>
              <a:buFont typeface="Times"/>
              <a:buNone/>
              <a:defRPr sz="2800" b="0" i="0" u="none" strike="noStrike" cap="none">
                <a:solidFill>
                  <a:srgbClr val="8B9B93"/>
                </a:solidFill>
                <a:latin typeface="Arial"/>
                <a:ea typeface="Arial"/>
                <a:cs typeface="Arial"/>
                <a:sym typeface="Arial"/>
              </a:defRPr>
            </a:lvl2pPr>
            <a:lvl3pPr marL="914400" marR="0" lvl="2" indent="0" algn="l" rtl="0">
              <a:spcBef>
                <a:spcPts val="1200"/>
              </a:spcBef>
              <a:spcAft>
                <a:spcPts val="0"/>
              </a:spcAft>
              <a:buClr>
                <a:srgbClr val="8B9B93"/>
              </a:buClr>
              <a:buSzPts val="1400"/>
              <a:buFont typeface="Times"/>
              <a:buNone/>
              <a:defRPr sz="2400" b="0" i="0" u="none" strike="noStrike" cap="none">
                <a:solidFill>
                  <a:srgbClr val="8B9B93"/>
                </a:solidFill>
                <a:latin typeface="Arial"/>
                <a:ea typeface="Arial"/>
                <a:cs typeface="Arial"/>
                <a:sym typeface="Arial"/>
              </a:defRPr>
            </a:lvl3pPr>
            <a:lvl4pPr marL="1371600" marR="0" lvl="3" indent="0" algn="l" rtl="0">
              <a:spcBef>
                <a:spcPts val="1000"/>
              </a:spcBef>
              <a:spcAft>
                <a:spcPts val="0"/>
              </a:spcAft>
              <a:buClr>
                <a:srgbClr val="8B9B93"/>
              </a:buClr>
              <a:buSzPts val="1400"/>
              <a:buFont typeface="Times"/>
              <a:buNone/>
              <a:defRPr sz="2000" b="0" i="0" u="none" strike="noStrike" cap="none">
                <a:solidFill>
                  <a:srgbClr val="8B9B93"/>
                </a:solidFill>
                <a:latin typeface="Arial"/>
                <a:ea typeface="Arial"/>
                <a:cs typeface="Arial"/>
                <a:sym typeface="Arial"/>
              </a:defRPr>
            </a:lvl4pPr>
            <a:lvl5pPr marL="1828800" marR="0" lvl="4" indent="0" algn="l" rtl="0">
              <a:spcBef>
                <a:spcPts val="1000"/>
              </a:spcBef>
              <a:spcAft>
                <a:spcPts val="0"/>
              </a:spcAft>
              <a:buClr>
                <a:srgbClr val="8B9B93"/>
              </a:buClr>
              <a:buSzPts val="1400"/>
              <a:buFont typeface="Times"/>
              <a:buNone/>
              <a:defRPr sz="2000" b="0" i="0" u="none" strike="noStrike" cap="none">
                <a:solidFill>
                  <a:srgbClr val="8B9B93"/>
                </a:solidFill>
                <a:latin typeface="Arial"/>
                <a:ea typeface="Arial"/>
                <a:cs typeface="Arial"/>
                <a:sym typeface="Arial"/>
              </a:defRPr>
            </a:lvl5pPr>
            <a:lvl6pPr marL="2286000" marR="0" lvl="5" indent="0" algn="l" rtl="0">
              <a:spcBef>
                <a:spcPts val="1000"/>
              </a:spcBef>
              <a:spcAft>
                <a:spcPts val="0"/>
              </a:spcAft>
              <a:buClr>
                <a:srgbClr val="8B9B93"/>
              </a:buClr>
              <a:buSzPts val="1400"/>
              <a:buFont typeface="Times"/>
              <a:buNone/>
              <a:defRPr sz="2000" b="0" i="0" u="none" strike="noStrike" cap="none">
                <a:solidFill>
                  <a:srgbClr val="8B9B93"/>
                </a:solidFill>
                <a:latin typeface="Arial"/>
                <a:ea typeface="Arial"/>
                <a:cs typeface="Arial"/>
                <a:sym typeface="Arial"/>
              </a:defRPr>
            </a:lvl6pPr>
            <a:lvl7pPr marL="2743200" marR="0" lvl="6" indent="0" algn="l" rtl="0">
              <a:spcBef>
                <a:spcPts val="1000"/>
              </a:spcBef>
              <a:spcAft>
                <a:spcPts val="0"/>
              </a:spcAft>
              <a:buClr>
                <a:srgbClr val="8B9B93"/>
              </a:buClr>
              <a:buSzPts val="1400"/>
              <a:buFont typeface="Times"/>
              <a:buNone/>
              <a:defRPr sz="2000" b="0" i="0" u="none" strike="noStrike" cap="none">
                <a:solidFill>
                  <a:srgbClr val="8B9B93"/>
                </a:solidFill>
                <a:latin typeface="Arial"/>
                <a:ea typeface="Arial"/>
                <a:cs typeface="Arial"/>
                <a:sym typeface="Arial"/>
              </a:defRPr>
            </a:lvl7pPr>
            <a:lvl8pPr marL="3200400" marR="0" lvl="7" indent="0" algn="l" rtl="0">
              <a:spcBef>
                <a:spcPts val="1000"/>
              </a:spcBef>
              <a:spcAft>
                <a:spcPts val="0"/>
              </a:spcAft>
              <a:buClr>
                <a:srgbClr val="8B9B93"/>
              </a:buClr>
              <a:buSzPts val="1400"/>
              <a:buFont typeface="Times"/>
              <a:buNone/>
              <a:defRPr sz="2000" b="0" i="0" u="none" strike="noStrike" cap="none">
                <a:solidFill>
                  <a:srgbClr val="8B9B93"/>
                </a:solidFill>
                <a:latin typeface="Arial"/>
                <a:ea typeface="Arial"/>
                <a:cs typeface="Arial"/>
                <a:sym typeface="Arial"/>
              </a:defRPr>
            </a:lvl8pPr>
            <a:lvl9pPr marL="3657600" marR="0" lvl="8" indent="0" algn="l" rtl="0">
              <a:spcBef>
                <a:spcPts val="1000"/>
              </a:spcBef>
              <a:spcAft>
                <a:spcPts val="0"/>
              </a:spcAft>
              <a:buClr>
                <a:srgbClr val="8B9B93"/>
              </a:buClr>
              <a:buSzPts val="1400"/>
              <a:buFont typeface="Times"/>
              <a:buNone/>
              <a:defRPr sz="2000" b="0" i="0" u="none" strike="noStrike" cap="none">
                <a:solidFill>
                  <a:srgbClr val="8B9B93"/>
                </a:solidFill>
                <a:latin typeface="Arial"/>
                <a:ea typeface="Arial"/>
                <a:cs typeface="Arial"/>
                <a:sym typeface="Arial"/>
              </a:defRPr>
            </a:lvl9pPr>
          </a:lstStyle>
          <a:p>
            <a:endParaRPr/>
          </a:p>
        </p:txBody>
      </p:sp>
      <p:sp>
        <p:nvSpPr>
          <p:cNvPr id="44" name="Google Shape;44;p10"/>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700"/>
              </a:spcBef>
              <a:spcAft>
                <a:spcPts val="0"/>
              </a:spcAft>
              <a:buClr>
                <a:srgbClr val="8B9B93"/>
              </a:buClr>
              <a:buSzPts val="2240"/>
              <a:buFont typeface="Times"/>
              <a:buNone/>
              <a:defRPr sz="1400" b="0" i="0" u="none" strike="noStrike" cap="none">
                <a:solidFill>
                  <a:srgbClr val="8B9B93"/>
                </a:solidFill>
                <a:latin typeface="Arial"/>
                <a:ea typeface="Arial"/>
                <a:cs typeface="Arial"/>
                <a:sym typeface="Arial"/>
              </a:defRPr>
            </a:lvl1pPr>
            <a:lvl2pPr marL="914400" marR="0" lvl="1" indent="-228600" algn="l" rtl="0">
              <a:spcBef>
                <a:spcPts val="600"/>
              </a:spcBef>
              <a:spcAft>
                <a:spcPts val="0"/>
              </a:spcAft>
              <a:buClr>
                <a:srgbClr val="8B9B93"/>
              </a:buClr>
              <a:buSzPts val="1920"/>
              <a:buFont typeface="Times"/>
              <a:buNone/>
              <a:defRPr sz="1200" b="0" i="0" u="none" strike="noStrike" cap="none">
                <a:solidFill>
                  <a:srgbClr val="8B9B93"/>
                </a:solidFill>
                <a:latin typeface="Arial"/>
                <a:ea typeface="Arial"/>
                <a:cs typeface="Arial"/>
                <a:sym typeface="Arial"/>
              </a:defRPr>
            </a:lvl2pPr>
            <a:lvl3pPr marL="1371600" marR="0" lvl="2" indent="-228600" algn="l" rtl="0">
              <a:spcBef>
                <a:spcPts val="500"/>
              </a:spcBef>
              <a:spcAft>
                <a:spcPts val="0"/>
              </a:spcAft>
              <a:buClr>
                <a:srgbClr val="8B9B93"/>
              </a:buClr>
              <a:buSzPts val="1760"/>
              <a:buFont typeface="Times"/>
              <a:buNone/>
              <a:defRPr sz="1000" b="0" i="0" u="none" strike="noStrike" cap="none">
                <a:solidFill>
                  <a:srgbClr val="8B9B93"/>
                </a:solidFill>
                <a:latin typeface="Arial"/>
                <a:ea typeface="Arial"/>
                <a:cs typeface="Arial"/>
                <a:sym typeface="Arial"/>
              </a:defRPr>
            </a:lvl3pPr>
            <a:lvl4pPr marL="1828800" marR="0" lvl="3"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4pPr>
            <a:lvl5pPr marL="2286000" marR="0" lvl="4"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5pPr>
            <a:lvl6pPr marL="2743200" marR="0" lvl="5"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6pPr>
            <a:lvl7pPr marL="3200400" marR="0" lvl="6"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7pPr>
            <a:lvl8pPr marL="3657600" marR="0" lvl="7"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8pPr>
            <a:lvl9pPr marL="4114800" marR="0" lvl="8" indent="-228600" algn="l" rtl="0">
              <a:spcBef>
                <a:spcPts val="450"/>
              </a:spcBef>
              <a:spcAft>
                <a:spcPts val="0"/>
              </a:spcAft>
              <a:buClr>
                <a:srgbClr val="8B9B93"/>
              </a:buClr>
              <a:buSzPts val="1600"/>
              <a:buFont typeface="Times"/>
              <a:buNone/>
              <a:defRPr sz="900" b="0" i="0" u="none" strike="noStrike" cap="none">
                <a:solidFill>
                  <a:srgbClr val="8B9B93"/>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ppt_inside3"/>
          <p:cNvPicPr preferRelativeResize="0"/>
          <p:nvPr/>
        </p:nvPicPr>
        <p:blipFill rotWithShape="1">
          <a:blip r:embed="rId13">
            <a:alphaModFix/>
          </a:blip>
          <a:srcRect l="7944" b="11582"/>
          <a:stretch/>
        </p:blipFill>
        <p:spPr>
          <a:xfrm>
            <a:off x="0" y="0"/>
            <a:ext cx="9144000" cy="6858000"/>
          </a:xfrm>
          <a:prstGeom prst="rect">
            <a:avLst/>
          </a:prstGeom>
          <a:noFill/>
          <a:ln>
            <a:noFill/>
          </a:ln>
        </p:spPr>
      </p:pic>
      <p:pic>
        <p:nvPicPr>
          <p:cNvPr id="7" name="Google Shape;7;p1" descr="cb_logo_inspiring_small_gray"/>
          <p:cNvPicPr preferRelativeResize="0"/>
          <p:nvPr/>
        </p:nvPicPr>
        <p:blipFill rotWithShape="1">
          <a:blip r:embed="rId14">
            <a:alphaModFix/>
          </a:blip>
          <a:srcRect/>
          <a:stretch/>
        </p:blipFill>
        <p:spPr>
          <a:xfrm>
            <a:off x="7061200" y="6042025"/>
            <a:ext cx="1727100" cy="563700"/>
          </a:xfrm>
          <a:prstGeom prst="rect">
            <a:avLst/>
          </a:prstGeom>
          <a:noFill/>
          <a:ln>
            <a:noFill/>
          </a:ln>
        </p:spPr>
      </p:pic>
      <p:sp>
        <p:nvSpPr>
          <p:cNvPr id="8" name="Google Shape;8;p1"/>
          <p:cNvSpPr txBox="1">
            <a:spLocks noGrp="1"/>
          </p:cNvSpPr>
          <p:nvPr>
            <p:ph type="title"/>
          </p:nvPr>
        </p:nvSpPr>
        <p:spPr>
          <a:xfrm>
            <a:off x="419100" y="182563"/>
            <a:ext cx="8305800" cy="812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1pPr>
            <a:lvl2pPr marL="0" marR="0" lvl="1"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2pPr>
            <a:lvl3pPr marL="0" marR="0" lvl="2"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3pPr>
            <a:lvl4pPr marL="0" marR="0" lvl="3"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4pPr>
            <a:lvl5pPr marL="0" marR="0" lvl="4"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5pPr>
            <a:lvl6pPr marL="457200" marR="0" lvl="5"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6pPr>
            <a:lvl7pPr marL="914400" marR="0" lvl="6"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7pPr>
            <a:lvl8pPr marL="1371600" marR="0" lvl="7"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8pPr>
            <a:lvl9pPr marL="1828800" marR="0" lvl="8" indent="0" algn="l" rtl="0">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419100" y="1562100"/>
            <a:ext cx="8305800" cy="4327500"/>
          </a:xfrm>
          <a:prstGeom prst="rect">
            <a:avLst/>
          </a:prstGeom>
          <a:noFill/>
          <a:ln>
            <a:noFill/>
          </a:ln>
        </p:spPr>
        <p:txBody>
          <a:bodyPr spcFirstLastPara="1" wrap="square" lIns="91425" tIns="91425" rIns="91425" bIns="91425" anchor="t" anchorCtr="0"/>
          <a:lstStyle>
            <a:lvl1pPr marL="457200" marR="0" lvl="0" indent="-370840" algn="l" rtl="0">
              <a:spcBef>
                <a:spcPts val="1400"/>
              </a:spcBef>
              <a:spcAft>
                <a:spcPts val="0"/>
              </a:spcAft>
              <a:buClr>
                <a:srgbClr val="8B9B93"/>
              </a:buClr>
              <a:buSzPts val="2240"/>
              <a:buFont typeface="Times"/>
              <a:buChar char="•"/>
              <a:defRPr sz="2800" b="0" i="0" u="none" strike="noStrike" cap="none">
                <a:solidFill>
                  <a:srgbClr val="8B9B93"/>
                </a:solidFill>
                <a:latin typeface="Arial"/>
                <a:ea typeface="Arial"/>
                <a:cs typeface="Arial"/>
                <a:sym typeface="Arial"/>
              </a:defRPr>
            </a:lvl1pPr>
            <a:lvl2pPr marL="914400" marR="0" lvl="1" indent="-350519" algn="l" rtl="0">
              <a:spcBef>
                <a:spcPts val="1200"/>
              </a:spcBef>
              <a:spcAft>
                <a:spcPts val="0"/>
              </a:spcAft>
              <a:buClr>
                <a:srgbClr val="8B9B93"/>
              </a:buClr>
              <a:buSzPts val="1920"/>
              <a:buFont typeface="Times"/>
              <a:buChar char="•"/>
              <a:defRPr sz="2400" b="0" i="0" u="none" strike="noStrike" cap="none">
                <a:solidFill>
                  <a:srgbClr val="8B9B93"/>
                </a:solidFill>
                <a:latin typeface="Arial"/>
                <a:ea typeface="Arial"/>
                <a:cs typeface="Arial"/>
                <a:sym typeface="Arial"/>
              </a:defRPr>
            </a:lvl2pPr>
            <a:lvl3pPr marL="1371600" marR="0" lvl="2" indent="-340360" algn="l" rtl="0">
              <a:spcBef>
                <a:spcPts val="1100"/>
              </a:spcBef>
              <a:spcAft>
                <a:spcPts val="0"/>
              </a:spcAft>
              <a:buClr>
                <a:srgbClr val="8B9B93"/>
              </a:buClr>
              <a:buSzPts val="1760"/>
              <a:buFont typeface="Times"/>
              <a:buChar char="•"/>
              <a:defRPr sz="2200" b="0" i="0" u="none" strike="noStrike" cap="none">
                <a:solidFill>
                  <a:srgbClr val="8B9B93"/>
                </a:solidFill>
                <a:latin typeface="Arial"/>
                <a:ea typeface="Arial"/>
                <a:cs typeface="Arial"/>
                <a:sym typeface="Arial"/>
              </a:defRPr>
            </a:lvl3pPr>
            <a:lvl4pPr marL="1828800" marR="0" lvl="3"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4pPr>
            <a:lvl5pPr marL="2286000" marR="0" lvl="4"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5pPr>
            <a:lvl6pPr marL="2743200" marR="0" lvl="5"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6pPr>
            <a:lvl7pPr marL="3200400" marR="0" lvl="6"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7pPr>
            <a:lvl8pPr marL="3657600" marR="0" lvl="7"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8pPr>
            <a:lvl9pPr marL="4114800" marR="0" lvl="8" indent="-330200" algn="l" rtl="0">
              <a:spcBef>
                <a:spcPts val="1000"/>
              </a:spcBef>
              <a:spcAft>
                <a:spcPts val="0"/>
              </a:spcAft>
              <a:buClr>
                <a:srgbClr val="8B9B93"/>
              </a:buClr>
              <a:buSzPts val="1600"/>
              <a:buFont typeface="Times"/>
              <a:buChar char="•"/>
              <a:defRPr sz="2000" b="0" i="0" u="none" strike="noStrike" cap="none">
                <a:solidFill>
                  <a:srgbClr val="8B9B93"/>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431800" y="6249988"/>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100" b="0" i="0" u="none" strike="noStrike" cap="none">
                <a:solidFill>
                  <a:srgbClr val="0099FF"/>
                </a:solidFill>
                <a:latin typeface="Arial"/>
                <a:ea typeface="Arial"/>
                <a:cs typeface="Arial"/>
                <a:sym typeface="Arial"/>
              </a:defRPr>
            </a:lvl1pPr>
            <a:lvl2pPr marL="0" marR="0" lvl="1" indent="0" algn="l" rtl="0">
              <a:spcBef>
                <a:spcPts val="0"/>
              </a:spcBef>
              <a:spcAft>
                <a:spcPts val="0"/>
              </a:spcAft>
              <a:buNone/>
              <a:defRPr sz="1100" b="0" i="0" u="none" strike="noStrike" cap="none">
                <a:solidFill>
                  <a:srgbClr val="0099FF"/>
                </a:solidFill>
                <a:latin typeface="Arial"/>
                <a:ea typeface="Arial"/>
                <a:cs typeface="Arial"/>
                <a:sym typeface="Arial"/>
              </a:defRPr>
            </a:lvl2pPr>
            <a:lvl3pPr marL="0" marR="0" lvl="2" indent="0" algn="l" rtl="0">
              <a:spcBef>
                <a:spcPts val="0"/>
              </a:spcBef>
              <a:spcAft>
                <a:spcPts val="0"/>
              </a:spcAft>
              <a:buNone/>
              <a:defRPr sz="1100" b="0" i="0" u="none" strike="noStrike" cap="none">
                <a:solidFill>
                  <a:srgbClr val="0099FF"/>
                </a:solidFill>
                <a:latin typeface="Arial"/>
                <a:ea typeface="Arial"/>
                <a:cs typeface="Arial"/>
                <a:sym typeface="Arial"/>
              </a:defRPr>
            </a:lvl3pPr>
            <a:lvl4pPr marL="0" marR="0" lvl="3" indent="0" algn="l" rtl="0">
              <a:spcBef>
                <a:spcPts val="0"/>
              </a:spcBef>
              <a:spcAft>
                <a:spcPts val="0"/>
              </a:spcAft>
              <a:buNone/>
              <a:defRPr sz="1100" b="0" i="0" u="none" strike="noStrike" cap="none">
                <a:solidFill>
                  <a:srgbClr val="0099FF"/>
                </a:solidFill>
                <a:latin typeface="Arial"/>
                <a:ea typeface="Arial"/>
                <a:cs typeface="Arial"/>
                <a:sym typeface="Arial"/>
              </a:defRPr>
            </a:lvl4pPr>
            <a:lvl5pPr marL="0" marR="0" lvl="4" indent="0" algn="l" rtl="0">
              <a:spcBef>
                <a:spcPts val="0"/>
              </a:spcBef>
              <a:spcAft>
                <a:spcPts val="0"/>
              </a:spcAft>
              <a:buNone/>
              <a:defRPr sz="1100" b="0" i="0" u="none" strike="noStrike" cap="none">
                <a:solidFill>
                  <a:srgbClr val="0099FF"/>
                </a:solidFill>
                <a:latin typeface="Arial"/>
                <a:ea typeface="Arial"/>
                <a:cs typeface="Arial"/>
                <a:sym typeface="Arial"/>
              </a:defRPr>
            </a:lvl5pPr>
            <a:lvl6pPr marL="0" marR="0" lvl="5" indent="0" algn="l" rtl="0">
              <a:spcBef>
                <a:spcPts val="0"/>
              </a:spcBef>
              <a:spcAft>
                <a:spcPts val="0"/>
              </a:spcAft>
              <a:buNone/>
              <a:defRPr sz="1100" b="0" i="0" u="none" strike="noStrike" cap="none">
                <a:solidFill>
                  <a:srgbClr val="0099FF"/>
                </a:solidFill>
                <a:latin typeface="Arial"/>
                <a:ea typeface="Arial"/>
                <a:cs typeface="Arial"/>
                <a:sym typeface="Arial"/>
              </a:defRPr>
            </a:lvl6pPr>
            <a:lvl7pPr marL="0" marR="0" lvl="6" indent="0" algn="l" rtl="0">
              <a:spcBef>
                <a:spcPts val="0"/>
              </a:spcBef>
              <a:spcAft>
                <a:spcPts val="0"/>
              </a:spcAft>
              <a:buNone/>
              <a:defRPr sz="1100" b="0" i="0" u="none" strike="noStrike" cap="none">
                <a:solidFill>
                  <a:srgbClr val="0099FF"/>
                </a:solidFill>
                <a:latin typeface="Arial"/>
                <a:ea typeface="Arial"/>
                <a:cs typeface="Arial"/>
                <a:sym typeface="Arial"/>
              </a:defRPr>
            </a:lvl7pPr>
            <a:lvl8pPr marL="0" marR="0" lvl="7" indent="0" algn="l" rtl="0">
              <a:spcBef>
                <a:spcPts val="0"/>
              </a:spcBef>
              <a:spcAft>
                <a:spcPts val="0"/>
              </a:spcAft>
              <a:buNone/>
              <a:defRPr sz="1100" b="0" i="0" u="none" strike="noStrike" cap="none">
                <a:solidFill>
                  <a:srgbClr val="0099FF"/>
                </a:solidFill>
                <a:latin typeface="Arial"/>
                <a:ea typeface="Arial"/>
                <a:cs typeface="Arial"/>
                <a:sym typeface="Arial"/>
              </a:defRPr>
            </a:lvl8pPr>
            <a:lvl9pPr marL="0" marR="0" lvl="8" indent="0" algn="l" rtl="0">
              <a:spcBef>
                <a:spcPts val="0"/>
              </a:spcBef>
              <a:spcAft>
                <a:spcPts val="0"/>
              </a:spcAft>
              <a:buNone/>
              <a:defRPr sz="1100" b="0" i="0" u="none" strike="noStrike" cap="none">
                <a:solidFill>
                  <a:srgbClr val="0099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llegeboard.org/apcreditpolic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745067" y="735013"/>
            <a:ext cx="7552266" cy="12461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i="0" u="none" strike="noStrike" cap="none">
                <a:solidFill>
                  <a:srgbClr val="000000"/>
                </a:solidFill>
                <a:latin typeface="Arial"/>
                <a:ea typeface="Arial"/>
                <a:cs typeface="Arial"/>
                <a:sym typeface="Arial"/>
              </a:rPr>
              <a:t>The AP</a:t>
            </a:r>
            <a:r>
              <a:rPr lang="en-US" sz="7200" b="1" i="0" u="none" strike="noStrike" cap="none" baseline="30000">
                <a:solidFill>
                  <a:srgbClr val="000000"/>
                </a:solidFill>
                <a:latin typeface="Arial"/>
                <a:ea typeface="Arial"/>
                <a:cs typeface="Arial"/>
                <a:sym typeface="Arial"/>
              </a:rPr>
              <a:t>®</a:t>
            </a:r>
            <a:r>
              <a:rPr lang="en-US" sz="7200" b="1" i="0" u="none" strike="noStrike" cap="none">
                <a:solidFill>
                  <a:srgbClr val="000000"/>
                </a:solidFill>
                <a:latin typeface="Arial"/>
                <a:ea typeface="Arial"/>
                <a:cs typeface="Arial"/>
                <a:sym typeface="Arial"/>
              </a:rPr>
              <a:t> Program</a:t>
            </a:r>
            <a:endParaRPr/>
          </a:p>
        </p:txBody>
      </p:sp>
      <p:sp>
        <p:nvSpPr>
          <p:cNvPr id="56" name="Google Shape;56;p13"/>
          <p:cNvSpPr txBox="1">
            <a:spLocks noGrp="1"/>
          </p:cNvSpPr>
          <p:nvPr>
            <p:ph type="subTitle" idx="1"/>
          </p:nvPr>
        </p:nvSpPr>
        <p:spPr>
          <a:xfrm>
            <a:off x="1109150" y="2953725"/>
            <a:ext cx="7552200" cy="267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0000"/>
              </a:buClr>
              <a:buFont typeface="Times"/>
              <a:buNone/>
            </a:pPr>
            <a:r>
              <a:rPr lang="en-US" sz="4400" b="0" i="0" u="none" strike="noStrike" cap="none">
                <a:solidFill>
                  <a:srgbClr val="000000"/>
                </a:solidFill>
                <a:latin typeface="Arial"/>
                <a:ea typeface="Arial"/>
                <a:cs typeface="Arial"/>
                <a:sym typeface="Arial"/>
              </a:rPr>
              <a:t>at </a:t>
            </a:r>
            <a:endParaRPr sz="4400" b="0" i="0" u="none" strike="noStrike" cap="none">
              <a:solidFill>
                <a:srgbClr val="000000"/>
              </a:solidFill>
              <a:latin typeface="Arial"/>
              <a:ea typeface="Arial"/>
              <a:cs typeface="Arial"/>
              <a:sym typeface="Arial"/>
            </a:endParaRPr>
          </a:p>
          <a:p>
            <a:pPr marL="0" marR="0" lvl="0" indent="0" algn="ctr" rtl="0">
              <a:spcBef>
                <a:spcPts val="0"/>
              </a:spcBef>
              <a:spcAft>
                <a:spcPts val="0"/>
              </a:spcAft>
              <a:buClr>
                <a:srgbClr val="C00000"/>
              </a:buClr>
              <a:buFont typeface="Times"/>
              <a:buNone/>
            </a:pPr>
            <a:r>
              <a:rPr lang="en-US" sz="4400">
                <a:solidFill>
                  <a:srgbClr val="000000"/>
                </a:solidFill>
              </a:rPr>
              <a:t>MOUNT HEBRON</a:t>
            </a:r>
            <a:r>
              <a:rPr lang="en-US" sz="4400" b="0" i="0" u="none" strike="noStrike" cap="none">
                <a:solidFill>
                  <a:srgbClr val="000000"/>
                </a:solidFill>
                <a:latin typeface="Arial"/>
                <a:ea typeface="Arial"/>
                <a:cs typeface="Arial"/>
                <a:sym typeface="Arial"/>
              </a:rPr>
              <a:t> HIGH SCHOOL</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rgbClr val="000000"/>
                </a:solidFill>
                <a:latin typeface="Arial"/>
                <a:ea typeface="Arial"/>
                <a:cs typeface="Arial"/>
                <a:sym typeface="Arial"/>
              </a:rPr>
              <a:t>AP Courses Offered at </a:t>
            </a:r>
            <a:endParaRPr sz="4000" b="1"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4000">
                <a:solidFill>
                  <a:srgbClr val="000000"/>
                </a:solidFill>
              </a:rPr>
              <a:t>Mt. Hebron</a:t>
            </a:r>
            <a:endParaRPr sz="4000" b="1" i="0" u="none" strike="noStrike" cap="none">
              <a:solidFill>
                <a:srgbClr val="000000"/>
              </a:solidFill>
              <a:latin typeface="Arial"/>
              <a:ea typeface="Arial"/>
              <a:cs typeface="Arial"/>
              <a:sym typeface="Arial"/>
            </a:endParaRPr>
          </a:p>
        </p:txBody>
      </p:sp>
      <p:sp>
        <p:nvSpPr>
          <p:cNvPr id="128" name="Google Shape;128;p22"/>
          <p:cNvSpPr txBox="1">
            <a:spLocks noGrp="1"/>
          </p:cNvSpPr>
          <p:nvPr>
            <p:ph type="body" idx="1"/>
          </p:nvPr>
        </p:nvSpPr>
        <p:spPr>
          <a:xfrm>
            <a:off x="186800" y="1277100"/>
            <a:ext cx="4509900" cy="5528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750" b="1">
                <a:solidFill>
                  <a:srgbClr val="000000"/>
                </a:solidFill>
              </a:rPr>
              <a:t>FINE ARTS</a:t>
            </a:r>
            <a:endParaRPr sz="1750" b="1">
              <a:solidFill>
                <a:srgbClr val="000000"/>
              </a:solidFill>
            </a:endParaRPr>
          </a:p>
          <a:p>
            <a:pPr marL="228600" marR="0" lvl="0" indent="-197485" algn="l" rtl="0">
              <a:lnSpc>
                <a:spcPct val="115000"/>
              </a:lnSpc>
              <a:spcBef>
                <a:spcPts val="0"/>
              </a:spcBef>
              <a:spcAft>
                <a:spcPts val="0"/>
              </a:spcAft>
              <a:buClr>
                <a:srgbClr val="000000"/>
              </a:buClr>
              <a:buSzPts val="1750"/>
              <a:buFont typeface="Times"/>
              <a:buChar char="•"/>
            </a:pPr>
            <a:r>
              <a:rPr lang="en-US" sz="1750" b="0" i="0" u="none" strike="noStrike" cap="none">
                <a:solidFill>
                  <a:srgbClr val="000000"/>
                </a:solidFill>
                <a:latin typeface="Arial"/>
                <a:ea typeface="Arial"/>
                <a:cs typeface="Arial"/>
                <a:sym typeface="Arial"/>
              </a:rPr>
              <a:t>Art 3 Portfolio Development</a:t>
            </a:r>
            <a:endParaRPr sz="1750">
              <a:solidFill>
                <a:srgbClr val="000000"/>
              </a:solidFill>
            </a:endParaRPr>
          </a:p>
          <a:p>
            <a:pPr marL="228600" marR="0" lvl="0" indent="-197485" algn="l" rtl="0">
              <a:lnSpc>
                <a:spcPct val="115000"/>
              </a:lnSpc>
              <a:spcBef>
                <a:spcPts val="0"/>
              </a:spcBef>
              <a:spcAft>
                <a:spcPts val="0"/>
              </a:spcAft>
              <a:buClr>
                <a:srgbClr val="000000"/>
              </a:buClr>
              <a:buSzPts val="1750"/>
              <a:buFont typeface="Times"/>
              <a:buChar char="•"/>
            </a:pPr>
            <a:r>
              <a:rPr lang="en-US" sz="1750" b="0" i="0" u="none" strike="noStrike" cap="none">
                <a:solidFill>
                  <a:srgbClr val="000000"/>
                </a:solidFill>
                <a:latin typeface="Arial"/>
                <a:ea typeface="Arial"/>
                <a:cs typeface="Arial"/>
                <a:sym typeface="Arial"/>
              </a:rPr>
              <a:t>Art 4 Personal Directions in Art</a:t>
            </a:r>
            <a:endParaRPr sz="1750" b="0" i="0" u="none" strike="noStrike" cap="none">
              <a:solidFill>
                <a:srgbClr val="000000"/>
              </a:solidFill>
              <a:latin typeface="Arial"/>
              <a:ea typeface="Arial"/>
              <a:cs typeface="Arial"/>
              <a:sym typeface="Arial"/>
            </a:endParaRPr>
          </a:p>
          <a:p>
            <a:pPr marL="228600" marR="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Photo AP</a:t>
            </a:r>
            <a:endParaRPr sz="1750">
              <a:solidFill>
                <a:srgbClr val="000000"/>
              </a:solidFill>
            </a:endParaRPr>
          </a:p>
          <a:p>
            <a:pPr marL="22860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Music Theory AP</a:t>
            </a:r>
            <a:endParaRPr sz="1750">
              <a:solidFill>
                <a:srgbClr val="000000"/>
              </a:solidFill>
            </a:endParaRPr>
          </a:p>
          <a:p>
            <a:pPr marL="0" marR="0" lvl="0" indent="0" algn="l" rtl="0">
              <a:lnSpc>
                <a:spcPct val="115000"/>
              </a:lnSpc>
              <a:spcBef>
                <a:spcPts val="0"/>
              </a:spcBef>
              <a:spcAft>
                <a:spcPts val="0"/>
              </a:spcAft>
              <a:buNone/>
            </a:pPr>
            <a:r>
              <a:rPr lang="en-US" sz="1750" b="1">
                <a:solidFill>
                  <a:srgbClr val="000000"/>
                </a:solidFill>
              </a:rPr>
              <a:t>SCIENCE</a:t>
            </a:r>
            <a:endParaRPr sz="1750" b="1">
              <a:solidFill>
                <a:srgbClr val="000000"/>
              </a:solidFill>
            </a:endParaRPr>
          </a:p>
          <a:p>
            <a:pPr marL="228600" marR="0" lvl="0" indent="-197485" algn="l" rtl="0">
              <a:lnSpc>
                <a:spcPct val="115000"/>
              </a:lnSpc>
              <a:spcBef>
                <a:spcPts val="0"/>
              </a:spcBef>
              <a:spcAft>
                <a:spcPts val="0"/>
              </a:spcAft>
              <a:buClr>
                <a:srgbClr val="000000"/>
              </a:buClr>
              <a:buSzPts val="1750"/>
              <a:buFont typeface="Times"/>
              <a:buChar char="•"/>
            </a:pPr>
            <a:r>
              <a:rPr lang="en-US" sz="1750" b="0" i="0" u="none" strike="noStrike" cap="none">
                <a:solidFill>
                  <a:srgbClr val="000000"/>
                </a:solidFill>
                <a:latin typeface="Arial"/>
                <a:ea typeface="Arial"/>
                <a:cs typeface="Arial"/>
                <a:sym typeface="Arial"/>
              </a:rPr>
              <a:t>Biology AP</a:t>
            </a:r>
            <a:endParaRPr sz="1750" b="0" i="0" u="none" strike="noStrike" cap="none">
              <a:solidFill>
                <a:srgbClr val="000000"/>
              </a:solidFill>
              <a:latin typeface="Arial"/>
              <a:ea typeface="Arial"/>
              <a:cs typeface="Arial"/>
              <a:sym typeface="Arial"/>
            </a:endParaRPr>
          </a:p>
          <a:p>
            <a:pPr marL="22860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Chemistry AP</a:t>
            </a:r>
            <a:endParaRPr sz="1750">
              <a:solidFill>
                <a:srgbClr val="000000"/>
              </a:solidFill>
            </a:endParaRPr>
          </a:p>
          <a:p>
            <a:pPr marL="22860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Environmental Science AP</a:t>
            </a:r>
            <a:endParaRPr sz="1750">
              <a:solidFill>
                <a:srgbClr val="000000"/>
              </a:solidFill>
            </a:endParaRPr>
          </a:p>
          <a:p>
            <a:pPr marL="22860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Physics 1 – Algebra-based AP</a:t>
            </a:r>
            <a:endParaRPr sz="1750">
              <a:solidFill>
                <a:srgbClr val="000000"/>
              </a:solidFill>
            </a:endParaRPr>
          </a:p>
          <a:p>
            <a:pPr marL="22860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Physics C: Electricity and Magnetism AP</a:t>
            </a:r>
            <a:endParaRPr sz="1750">
              <a:solidFill>
                <a:srgbClr val="000000"/>
              </a:solidFill>
            </a:endParaRPr>
          </a:p>
          <a:p>
            <a:pPr marL="22860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Physics C: Mechanics AP</a:t>
            </a:r>
            <a:endParaRPr sz="1750">
              <a:solidFill>
                <a:srgbClr val="000000"/>
              </a:solidFill>
            </a:endParaRPr>
          </a:p>
          <a:p>
            <a:pPr marL="0" marR="0" lvl="0" indent="0" algn="l" rtl="0">
              <a:lnSpc>
                <a:spcPct val="115000"/>
              </a:lnSpc>
              <a:spcBef>
                <a:spcPts val="0"/>
              </a:spcBef>
              <a:spcAft>
                <a:spcPts val="0"/>
              </a:spcAft>
              <a:buNone/>
            </a:pPr>
            <a:r>
              <a:rPr lang="en-US" sz="1750" b="1">
                <a:solidFill>
                  <a:srgbClr val="000000"/>
                </a:solidFill>
              </a:rPr>
              <a:t>MATH</a:t>
            </a:r>
            <a:endParaRPr sz="1750" b="1">
              <a:solidFill>
                <a:srgbClr val="000000"/>
              </a:solidFill>
            </a:endParaRPr>
          </a:p>
          <a:p>
            <a:pPr marL="228600" marR="0" lvl="0" indent="-197485" algn="l" rtl="0">
              <a:lnSpc>
                <a:spcPct val="115000"/>
              </a:lnSpc>
              <a:spcBef>
                <a:spcPts val="0"/>
              </a:spcBef>
              <a:spcAft>
                <a:spcPts val="0"/>
              </a:spcAft>
              <a:buClr>
                <a:srgbClr val="000000"/>
              </a:buClr>
              <a:buSzPts val="1750"/>
              <a:buFont typeface="Times"/>
              <a:buChar char="•"/>
            </a:pPr>
            <a:r>
              <a:rPr lang="en-US" sz="1750" b="0" i="0" u="none" strike="noStrike" cap="none">
                <a:solidFill>
                  <a:srgbClr val="000000"/>
                </a:solidFill>
                <a:latin typeface="Arial"/>
                <a:ea typeface="Arial"/>
                <a:cs typeface="Arial"/>
                <a:sym typeface="Arial"/>
              </a:rPr>
              <a:t>Calculus AB AP</a:t>
            </a:r>
            <a:endParaRPr sz="1750">
              <a:solidFill>
                <a:srgbClr val="000000"/>
              </a:solidFill>
            </a:endParaRPr>
          </a:p>
          <a:p>
            <a:pPr marL="228600" marR="0" lvl="0" indent="-197485" algn="l" rtl="0">
              <a:lnSpc>
                <a:spcPct val="115000"/>
              </a:lnSpc>
              <a:spcBef>
                <a:spcPts val="0"/>
              </a:spcBef>
              <a:spcAft>
                <a:spcPts val="0"/>
              </a:spcAft>
              <a:buClr>
                <a:srgbClr val="000000"/>
              </a:buClr>
              <a:buSzPts val="1750"/>
              <a:buFont typeface="Times"/>
              <a:buChar char="•"/>
            </a:pPr>
            <a:r>
              <a:rPr lang="en-US" sz="1750" b="0" i="0" u="none" strike="noStrike" cap="none">
                <a:solidFill>
                  <a:srgbClr val="000000"/>
                </a:solidFill>
                <a:latin typeface="Arial"/>
                <a:ea typeface="Arial"/>
                <a:cs typeface="Arial"/>
                <a:sym typeface="Arial"/>
              </a:rPr>
              <a:t>Calculus BC AP</a:t>
            </a:r>
            <a:endParaRPr sz="1750">
              <a:solidFill>
                <a:srgbClr val="000000"/>
              </a:solidFill>
            </a:endParaRPr>
          </a:p>
          <a:p>
            <a:pPr marL="228600" lvl="0" indent="-197485" algn="l" rtl="0">
              <a:lnSpc>
                <a:spcPct val="115000"/>
              </a:lnSpc>
              <a:spcBef>
                <a:spcPts val="0"/>
              </a:spcBef>
              <a:spcAft>
                <a:spcPts val="0"/>
              </a:spcAft>
              <a:buClr>
                <a:srgbClr val="000000"/>
              </a:buClr>
              <a:buSzPts val="1750"/>
              <a:buFont typeface="Times"/>
              <a:buChar char="•"/>
            </a:pPr>
            <a:r>
              <a:rPr lang="en-US" sz="1750">
                <a:solidFill>
                  <a:srgbClr val="000000"/>
                </a:solidFill>
              </a:rPr>
              <a:t> Statistics AP</a:t>
            </a:r>
            <a:endParaRPr sz="1750">
              <a:solidFill>
                <a:srgbClr val="000000"/>
              </a:solidFill>
            </a:endParaRPr>
          </a:p>
          <a:p>
            <a:pPr marL="0" lvl="0" indent="0" algn="l" rtl="0">
              <a:lnSpc>
                <a:spcPct val="115000"/>
              </a:lnSpc>
              <a:spcBef>
                <a:spcPts val="0"/>
              </a:spcBef>
              <a:spcAft>
                <a:spcPts val="0"/>
              </a:spcAft>
              <a:buNone/>
            </a:pPr>
            <a:r>
              <a:rPr lang="en-US" sz="1750" b="1">
                <a:solidFill>
                  <a:srgbClr val="000000"/>
                </a:solidFill>
              </a:rPr>
              <a:t>SELF STUDY</a:t>
            </a:r>
            <a:endParaRPr sz="1750">
              <a:solidFill>
                <a:srgbClr val="000000"/>
              </a:solidFill>
            </a:endParaRPr>
          </a:p>
        </p:txBody>
      </p:sp>
      <p:sp>
        <p:nvSpPr>
          <p:cNvPr id="129" name="Google Shape;129;p22"/>
          <p:cNvSpPr txBox="1">
            <a:spLocks noGrp="1"/>
          </p:cNvSpPr>
          <p:nvPr>
            <p:ph type="sldNum" idx="12"/>
          </p:nvPr>
        </p:nvSpPr>
        <p:spPr>
          <a:xfrm>
            <a:off x="7745000" y="5791000"/>
            <a:ext cx="12828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10</a:t>
            </a:fld>
            <a:endParaRPr sz="1100">
              <a:solidFill>
                <a:srgbClr val="0099FF"/>
              </a:solidFill>
              <a:latin typeface="Arial"/>
              <a:ea typeface="Arial"/>
              <a:cs typeface="Arial"/>
              <a:sym typeface="Arial"/>
            </a:endParaRPr>
          </a:p>
        </p:txBody>
      </p:sp>
      <p:sp>
        <p:nvSpPr>
          <p:cNvPr id="130" name="Google Shape;130;p22"/>
          <p:cNvSpPr txBox="1">
            <a:spLocks noGrp="1"/>
          </p:cNvSpPr>
          <p:nvPr>
            <p:ph type="body" idx="1"/>
          </p:nvPr>
        </p:nvSpPr>
        <p:spPr>
          <a:xfrm>
            <a:off x="4747100" y="1277100"/>
            <a:ext cx="4280700" cy="5337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1700" b="1">
                <a:solidFill>
                  <a:srgbClr val="000000"/>
                </a:solidFill>
              </a:rPr>
              <a:t>COMPUTER SCIENCE</a:t>
            </a:r>
            <a:endParaRPr sz="1700" b="1">
              <a:solidFill>
                <a:srgbClr val="000000"/>
              </a:solidFill>
            </a:endParaRPr>
          </a:p>
          <a:p>
            <a:pPr marL="228600" lvl="0" indent="-194310" algn="l" rtl="0">
              <a:lnSpc>
                <a:spcPct val="115000"/>
              </a:lnSpc>
              <a:spcBef>
                <a:spcPts val="0"/>
              </a:spcBef>
              <a:spcAft>
                <a:spcPts val="0"/>
              </a:spcAft>
              <a:buClr>
                <a:srgbClr val="000000"/>
              </a:buClr>
              <a:buSzPts val="1700"/>
              <a:buChar char="•"/>
            </a:pPr>
            <a:r>
              <a:rPr lang="en-US" sz="1700">
                <a:solidFill>
                  <a:srgbClr val="000000"/>
                </a:solidFill>
              </a:rPr>
              <a:t>Computer Science A-AP</a:t>
            </a:r>
            <a:endParaRPr sz="1700">
              <a:solidFill>
                <a:srgbClr val="000000"/>
              </a:solidFill>
            </a:endParaRPr>
          </a:p>
          <a:p>
            <a:pPr marL="228600" lvl="0" indent="-194310" algn="l" rtl="0">
              <a:lnSpc>
                <a:spcPct val="115000"/>
              </a:lnSpc>
              <a:spcBef>
                <a:spcPts val="0"/>
              </a:spcBef>
              <a:spcAft>
                <a:spcPts val="0"/>
              </a:spcAft>
              <a:buClr>
                <a:srgbClr val="000000"/>
              </a:buClr>
              <a:buSzPts val="1700"/>
              <a:buChar char="•"/>
            </a:pPr>
            <a:r>
              <a:rPr lang="en-US" sz="1700">
                <a:solidFill>
                  <a:srgbClr val="000000"/>
                </a:solidFill>
              </a:rPr>
              <a:t>Computer Science Principles AP</a:t>
            </a:r>
            <a:endParaRPr sz="1700">
              <a:solidFill>
                <a:srgbClr val="000000"/>
              </a:solidFill>
            </a:endParaRPr>
          </a:p>
          <a:p>
            <a:pPr marL="0" lvl="0" indent="0" algn="l" rtl="0">
              <a:spcBef>
                <a:spcPts val="0"/>
              </a:spcBef>
              <a:spcAft>
                <a:spcPts val="0"/>
              </a:spcAft>
              <a:buNone/>
            </a:pPr>
            <a:r>
              <a:rPr lang="en-US" sz="1700" b="1">
                <a:solidFill>
                  <a:srgbClr val="000000"/>
                </a:solidFill>
              </a:rPr>
              <a:t>ENGLISH</a:t>
            </a:r>
            <a:endParaRPr sz="1700" b="1">
              <a:solidFill>
                <a:srgbClr val="000000"/>
              </a:solidFill>
            </a:endParaRPr>
          </a:p>
          <a:p>
            <a:pPr marL="228600" lvl="0" indent="-194310" algn="l" rtl="0">
              <a:lnSpc>
                <a:spcPct val="115000"/>
              </a:lnSpc>
              <a:spcBef>
                <a:spcPts val="0"/>
              </a:spcBef>
              <a:spcAft>
                <a:spcPts val="0"/>
              </a:spcAft>
              <a:buClr>
                <a:srgbClr val="000000"/>
              </a:buClr>
              <a:buSzPts val="1700"/>
              <a:buChar char="•"/>
            </a:pPr>
            <a:r>
              <a:rPr lang="en-US" sz="1700">
                <a:solidFill>
                  <a:srgbClr val="000000"/>
                </a:solidFill>
              </a:rPr>
              <a:t>English 11 AP</a:t>
            </a:r>
            <a:endParaRPr sz="1700">
              <a:solidFill>
                <a:srgbClr val="000000"/>
              </a:solidFill>
            </a:endParaRPr>
          </a:p>
          <a:p>
            <a:pPr marL="228600" lvl="0" indent="-194310" algn="l" rtl="0">
              <a:lnSpc>
                <a:spcPct val="115000"/>
              </a:lnSpc>
              <a:spcBef>
                <a:spcPts val="0"/>
              </a:spcBef>
              <a:spcAft>
                <a:spcPts val="0"/>
              </a:spcAft>
              <a:buClr>
                <a:srgbClr val="000000"/>
              </a:buClr>
              <a:buSzPts val="1700"/>
              <a:buChar char="•"/>
            </a:pPr>
            <a:r>
              <a:rPr lang="en-US" sz="1700">
                <a:solidFill>
                  <a:srgbClr val="000000"/>
                </a:solidFill>
              </a:rPr>
              <a:t>English 12 AP</a:t>
            </a:r>
            <a:endParaRPr sz="1700">
              <a:solidFill>
                <a:srgbClr val="000000"/>
              </a:solidFill>
            </a:endParaRPr>
          </a:p>
          <a:p>
            <a:pPr marL="0" lvl="0" indent="0" algn="l" rtl="0">
              <a:spcBef>
                <a:spcPts val="0"/>
              </a:spcBef>
              <a:spcAft>
                <a:spcPts val="0"/>
              </a:spcAft>
              <a:buNone/>
            </a:pPr>
            <a:r>
              <a:rPr lang="en-US" sz="1700" b="1">
                <a:solidFill>
                  <a:srgbClr val="000000"/>
                </a:solidFill>
              </a:rPr>
              <a:t>SOCIAL STUDIES</a:t>
            </a:r>
            <a:endParaRPr sz="1700" b="1">
              <a:solidFill>
                <a:srgbClr val="000000"/>
              </a:solidFill>
            </a:endParaRPr>
          </a:p>
          <a:p>
            <a:pPr marL="228600" lvl="0" indent="-194310" algn="l" rtl="0">
              <a:spcBef>
                <a:spcPts val="0"/>
              </a:spcBef>
              <a:spcAft>
                <a:spcPts val="0"/>
              </a:spcAft>
              <a:buClr>
                <a:srgbClr val="000000"/>
              </a:buClr>
              <a:buSzPts val="1700"/>
              <a:buFont typeface="Times"/>
              <a:buChar char="•"/>
            </a:pPr>
            <a:r>
              <a:rPr lang="en-US" sz="1700">
                <a:solidFill>
                  <a:srgbClr val="000000"/>
                </a:solidFill>
              </a:rPr>
              <a:t>Government and Politics AP</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Psychology AP</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U.S. History AP</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World History AP</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Economics AP (Macro/Micro)</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European History AP</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Comparative Government AP</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Human Geography AP</a:t>
            </a:r>
            <a:endParaRPr sz="1700">
              <a:solidFill>
                <a:srgbClr val="000000"/>
              </a:solidFill>
            </a:endParaRPr>
          </a:p>
          <a:p>
            <a:pPr marL="0" marR="0" lvl="0" indent="0" algn="l" rtl="0">
              <a:lnSpc>
                <a:spcPct val="115000"/>
              </a:lnSpc>
              <a:spcBef>
                <a:spcPts val="0"/>
              </a:spcBef>
              <a:spcAft>
                <a:spcPts val="0"/>
              </a:spcAft>
              <a:buNone/>
            </a:pPr>
            <a:r>
              <a:rPr lang="en-US" sz="1700" b="1">
                <a:solidFill>
                  <a:srgbClr val="000000"/>
                </a:solidFill>
              </a:rPr>
              <a:t>WORLD LANGUAGES</a:t>
            </a:r>
            <a:endParaRPr sz="1700" b="1">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Spanish 5 AP</a:t>
            </a:r>
            <a:endParaRPr sz="1700">
              <a:solidFill>
                <a:srgbClr val="000000"/>
              </a:solidFill>
            </a:endParaRPr>
          </a:p>
          <a:p>
            <a:pPr marL="228600" lvl="0" indent="-194310" algn="l" rtl="0">
              <a:spcBef>
                <a:spcPts val="0"/>
              </a:spcBef>
              <a:spcAft>
                <a:spcPts val="0"/>
              </a:spcAft>
              <a:buClr>
                <a:srgbClr val="000000"/>
              </a:buClr>
              <a:buSzPts val="1700"/>
              <a:buFont typeface="Times"/>
              <a:buChar char="•"/>
            </a:pPr>
            <a:r>
              <a:rPr lang="en-US" sz="1700">
                <a:solidFill>
                  <a:srgbClr val="000000"/>
                </a:solidFill>
              </a:rPr>
              <a:t>French 5 AP</a:t>
            </a:r>
            <a:endParaRPr sz="1700">
              <a:solidFill>
                <a:srgbClr val="000000"/>
              </a:solidFill>
            </a:endParaRPr>
          </a:p>
          <a:p>
            <a:pPr marL="228600" lvl="0" indent="-194310" algn="l" rtl="0">
              <a:lnSpc>
                <a:spcPct val="115000"/>
              </a:lnSpc>
              <a:spcBef>
                <a:spcPts val="0"/>
              </a:spcBef>
              <a:spcAft>
                <a:spcPts val="0"/>
              </a:spcAft>
              <a:buClr>
                <a:srgbClr val="000000"/>
              </a:buClr>
              <a:buSzPts val="1700"/>
              <a:buFont typeface="Times"/>
              <a:buChar char="•"/>
            </a:pPr>
            <a:r>
              <a:rPr lang="en-US" sz="1700">
                <a:solidFill>
                  <a:srgbClr val="000000"/>
                </a:solidFill>
              </a:rPr>
              <a:t>German AP</a:t>
            </a:r>
            <a:endParaRPr sz="1700" b="0" i="0" u="none" strike="noStrike" cap="none">
              <a:solidFill>
                <a:srgbClr val="8B9B93"/>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19100" y="182563"/>
            <a:ext cx="8305800" cy="81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a:solidFill>
                  <a:srgbClr val="000000"/>
                </a:solidFill>
              </a:rPr>
              <a:t>Success at Mt. Hebron</a:t>
            </a:r>
            <a:endParaRPr sz="4000">
              <a:solidFill>
                <a:srgbClr val="000000"/>
              </a:solidFill>
            </a:endParaRPr>
          </a:p>
        </p:txBody>
      </p:sp>
      <p:sp>
        <p:nvSpPr>
          <p:cNvPr id="136" name="Google Shape;136;p23"/>
          <p:cNvSpPr txBox="1">
            <a:spLocks noGrp="1"/>
          </p:cNvSpPr>
          <p:nvPr>
            <p:ph type="sldNum" idx="12"/>
          </p:nvPr>
        </p:nvSpPr>
        <p:spPr>
          <a:xfrm>
            <a:off x="431800" y="6249988"/>
            <a:ext cx="21336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11</a:t>
            </a:fld>
            <a:endParaRPr sz="1100">
              <a:solidFill>
                <a:srgbClr val="0099FF"/>
              </a:solidFill>
              <a:latin typeface="Arial"/>
              <a:ea typeface="Arial"/>
              <a:cs typeface="Arial"/>
              <a:sym typeface="Arial"/>
            </a:endParaRPr>
          </a:p>
        </p:txBody>
      </p:sp>
      <p:pic>
        <p:nvPicPr>
          <p:cNvPr id="137" name="Google Shape;137;p23" descr="Forms response chart. Question title: What are some of the characteristics/skills that students need to be successful in your course?  Please check all that apply and use the &quot;other&quot; option to list anything that isn't listed here.. Number of responses: 15 responses."/>
          <p:cNvPicPr preferRelativeResize="0"/>
          <p:nvPr/>
        </p:nvPicPr>
        <p:blipFill>
          <a:blip r:embed="rId3">
            <a:alphaModFix/>
          </a:blip>
          <a:stretch>
            <a:fillRect/>
          </a:stretch>
        </p:blipFill>
        <p:spPr>
          <a:xfrm>
            <a:off x="419100" y="1416022"/>
            <a:ext cx="8305800" cy="46287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419100" y="182563"/>
            <a:ext cx="8305800" cy="81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a:solidFill>
                  <a:srgbClr val="000000"/>
                </a:solidFill>
              </a:rPr>
              <a:t>Success at Mt. Hebron</a:t>
            </a:r>
            <a:endParaRPr sz="4000">
              <a:solidFill>
                <a:srgbClr val="000000"/>
              </a:solidFill>
            </a:endParaRPr>
          </a:p>
        </p:txBody>
      </p:sp>
      <p:sp>
        <p:nvSpPr>
          <p:cNvPr id="143" name="Google Shape;143;p24"/>
          <p:cNvSpPr txBox="1">
            <a:spLocks noGrp="1"/>
          </p:cNvSpPr>
          <p:nvPr>
            <p:ph type="sldNum" idx="12"/>
          </p:nvPr>
        </p:nvSpPr>
        <p:spPr>
          <a:xfrm>
            <a:off x="431800" y="6249988"/>
            <a:ext cx="21336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12</a:t>
            </a:fld>
            <a:endParaRPr sz="1100">
              <a:solidFill>
                <a:srgbClr val="0099FF"/>
              </a:solidFill>
              <a:latin typeface="Arial"/>
              <a:ea typeface="Arial"/>
              <a:cs typeface="Arial"/>
              <a:sym typeface="Arial"/>
            </a:endParaRPr>
          </a:p>
        </p:txBody>
      </p:sp>
      <p:pic>
        <p:nvPicPr>
          <p:cNvPr id="144" name="Google Shape;144;p24" descr="Forms response chart. Question title: How much outside work is generally required?. Number of responses: 15 responses."/>
          <p:cNvPicPr preferRelativeResize="0"/>
          <p:nvPr/>
        </p:nvPicPr>
        <p:blipFill>
          <a:blip r:embed="rId3">
            <a:alphaModFix/>
          </a:blip>
          <a:stretch>
            <a:fillRect/>
          </a:stretch>
        </p:blipFill>
        <p:spPr>
          <a:xfrm>
            <a:off x="152400" y="1147677"/>
            <a:ext cx="8839200" cy="472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419100" y="182563"/>
            <a:ext cx="8305800" cy="81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a:solidFill>
                  <a:srgbClr val="000000"/>
                </a:solidFill>
              </a:rPr>
              <a:t>Success at Mt. Hebron</a:t>
            </a:r>
            <a:endParaRPr sz="4000">
              <a:solidFill>
                <a:srgbClr val="000000"/>
              </a:solidFill>
            </a:endParaRPr>
          </a:p>
        </p:txBody>
      </p:sp>
      <p:sp>
        <p:nvSpPr>
          <p:cNvPr id="150" name="Google Shape;150;p25"/>
          <p:cNvSpPr txBox="1">
            <a:spLocks noGrp="1"/>
          </p:cNvSpPr>
          <p:nvPr>
            <p:ph type="sldNum" idx="12"/>
          </p:nvPr>
        </p:nvSpPr>
        <p:spPr>
          <a:xfrm>
            <a:off x="431800" y="6249988"/>
            <a:ext cx="21336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13</a:t>
            </a:fld>
            <a:endParaRPr sz="1100">
              <a:solidFill>
                <a:srgbClr val="0099FF"/>
              </a:solidFill>
              <a:latin typeface="Arial"/>
              <a:ea typeface="Arial"/>
              <a:cs typeface="Arial"/>
              <a:sym typeface="Arial"/>
            </a:endParaRPr>
          </a:p>
        </p:txBody>
      </p:sp>
      <p:pic>
        <p:nvPicPr>
          <p:cNvPr id="151" name="Google Shape;151;p25" descr="Forms response chart. Question title: How would you characterize the outside work?  Check all that apply.. Number of responses: 15 responses."/>
          <p:cNvPicPr preferRelativeResize="0"/>
          <p:nvPr/>
        </p:nvPicPr>
        <p:blipFill>
          <a:blip r:embed="rId3">
            <a:alphaModFix/>
          </a:blip>
          <a:stretch>
            <a:fillRect/>
          </a:stretch>
        </p:blipFill>
        <p:spPr>
          <a:xfrm>
            <a:off x="152400" y="1147663"/>
            <a:ext cx="8839200" cy="45853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200" b="1" i="0" u="none" strike="noStrike" cap="none">
                <a:solidFill>
                  <a:srgbClr val="000000"/>
                </a:solidFill>
                <a:latin typeface="Arial"/>
                <a:ea typeface="Arial"/>
                <a:cs typeface="Arial"/>
                <a:sym typeface="Arial"/>
              </a:rPr>
              <a:t>AP Exams</a:t>
            </a:r>
            <a:endParaRPr>
              <a:solidFill>
                <a:srgbClr val="000000"/>
              </a:solidFill>
            </a:endParaRPr>
          </a:p>
        </p:txBody>
      </p:sp>
      <p:sp>
        <p:nvSpPr>
          <p:cNvPr id="157" name="Google Shape;157;p26"/>
          <p:cNvSpPr txBox="1">
            <a:spLocks noGrp="1"/>
          </p:cNvSpPr>
          <p:nvPr>
            <p:ph type="body" idx="1"/>
          </p:nvPr>
        </p:nvSpPr>
        <p:spPr>
          <a:xfrm>
            <a:off x="419100" y="1562100"/>
            <a:ext cx="5718300" cy="5132100"/>
          </a:xfrm>
          <a:prstGeom prst="rect">
            <a:avLst/>
          </a:prstGeom>
          <a:noFill/>
          <a:ln>
            <a:noFill/>
          </a:ln>
        </p:spPr>
        <p:txBody>
          <a:bodyPr spcFirstLastPara="1" wrap="square" lIns="91425" tIns="45700" rIns="91425" bIns="45700" anchor="t" anchorCtr="0">
            <a:noAutofit/>
          </a:bodyPr>
          <a:lstStyle/>
          <a:p>
            <a:pPr marL="228600" marR="0" lvl="0" indent="-238759" algn="l" rtl="0">
              <a:spcBef>
                <a:spcPts val="0"/>
              </a:spcBef>
              <a:spcAft>
                <a:spcPts val="0"/>
              </a:spcAft>
              <a:buClr>
                <a:srgbClr val="000000"/>
              </a:buClr>
              <a:buSzPts val="2400"/>
              <a:buFont typeface="Times"/>
              <a:buChar char="•"/>
            </a:pPr>
            <a:r>
              <a:rPr lang="en-US" sz="2400" b="0" i="0" u="none" strike="noStrike" cap="none">
                <a:solidFill>
                  <a:srgbClr val="000000"/>
                </a:solidFill>
                <a:latin typeface="Arial"/>
                <a:ea typeface="Arial"/>
                <a:cs typeface="Arial"/>
                <a:sym typeface="Arial"/>
              </a:rPr>
              <a:t>AP Exams </a:t>
            </a:r>
            <a:r>
              <a:rPr lang="en-US" sz="2400">
                <a:solidFill>
                  <a:srgbClr val="000000"/>
                </a:solidFill>
              </a:rPr>
              <a:t>are the first two full weeks in May.</a:t>
            </a:r>
            <a:endParaRPr sz="2400">
              <a:solidFill>
                <a:srgbClr val="000000"/>
              </a:solidFill>
            </a:endParaRPr>
          </a:p>
          <a:p>
            <a:pPr marL="228600" marR="0" lvl="0" indent="-238759" algn="l" rtl="0">
              <a:spcBef>
                <a:spcPts val="0"/>
              </a:spcBef>
              <a:spcAft>
                <a:spcPts val="0"/>
              </a:spcAft>
              <a:buClr>
                <a:srgbClr val="000000"/>
              </a:buClr>
              <a:buSzPts val="2400"/>
              <a:buFont typeface="Times"/>
              <a:buChar char="•"/>
            </a:pPr>
            <a:r>
              <a:rPr lang="en-US" sz="2400" b="0" i="0" u="none" strike="noStrike" cap="none">
                <a:solidFill>
                  <a:srgbClr val="000000"/>
                </a:solidFill>
                <a:latin typeface="Arial"/>
                <a:ea typeface="Arial"/>
                <a:cs typeface="Arial"/>
                <a:sym typeface="Arial"/>
              </a:rPr>
              <a:t>Exams usually last around 3-4 hours.</a:t>
            </a:r>
            <a:endParaRPr sz="2400">
              <a:solidFill>
                <a:srgbClr val="000000"/>
              </a:solidFill>
            </a:endParaRPr>
          </a:p>
          <a:p>
            <a:pPr marL="228600" marR="0" lvl="0" indent="-238759" algn="l" rtl="0">
              <a:spcBef>
                <a:spcPts val="1400"/>
              </a:spcBef>
              <a:spcAft>
                <a:spcPts val="0"/>
              </a:spcAft>
              <a:buClr>
                <a:srgbClr val="000000"/>
              </a:buClr>
              <a:buSzPts val="2400"/>
              <a:buFont typeface="Times"/>
              <a:buChar char="•"/>
            </a:pPr>
            <a:r>
              <a:rPr lang="en-US" sz="2400">
                <a:solidFill>
                  <a:srgbClr val="000000"/>
                </a:solidFill>
              </a:rPr>
              <a:t>Most </a:t>
            </a:r>
            <a:r>
              <a:rPr lang="en-US" sz="2400" b="0" i="0" u="none" strike="noStrike" cap="none">
                <a:solidFill>
                  <a:srgbClr val="000000"/>
                </a:solidFill>
                <a:latin typeface="Arial"/>
                <a:ea typeface="Arial"/>
                <a:cs typeface="Arial"/>
                <a:sym typeface="Arial"/>
              </a:rPr>
              <a:t>AP Exams contain: Multiple-choice questions and Free-response questions</a:t>
            </a:r>
            <a:endParaRPr sz="2400" b="0" i="0" u="none" strike="noStrike" cap="none">
              <a:solidFill>
                <a:srgbClr val="000000"/>
              </a:solidFill>
              <a:latin typeface="Arial"/>
              <a:ea typeface="Arial"/>
              <a:cs typeface="Arial"/>
              <a:sym typeface="Arial"/>
            </a:endParaRPr>
          </a:p>
          <a:p>
            <a:pPr marL="228600" marR="0" lvl="0" indent="-238759" algn="l" rtl="0">
              <a:spcBef>
                <a:spcPts val="1400"/>
              </a:spcBef>
              <a:spcAft>
                <a:spcPts val="0"/>
              </a:spcAft>
              <a:buClr>
                <a:srgbClr val="000000"/>
              </a:buClr>
              <a:buSzPts val="2400"/>
              <a:buFont typeface="Times"/>
              <a:buChar char="•"/>
            </a:pPr>
            <a:r>
              <a:rPr lang="en-US" sz="2400">
                <a:solidFill>
                  <a:srgbClr val="000000"/>
                </a:solidFill>
              </a:rPr>
              <a:t>The AP Exam fee for 2019 is $94.</a:t>
            </a:r>
            <a:endParaRPr sz="2400">
              <a:solidFill>
                <a:srgbClr val="000000"/>
              </a:solidFill>
            </a:endParaRPr>
          </a:p>
          <a:p>
            <a:pPr marL="568325" marR="0" lvl="1" indent="-255905" algn="l" rtl="0">
              <a:spcBef>
                <a:spcPts val="1400"/>
              </a:spcBef>
              <a:spcAft>
                <a:spcPts val="0"/>
              </a:spcAft>
              <a:buClr>
                <a:srgbClr val="000000"/>
              </a:buClr>
              <a:buSzPts val="2400"/>
              <a:buChar char="•"/>
            </a:pPr>
            <a:r>
              <a:rPr lang="en-US">
                <a:solidFill>
                  <a:srgbClr val="000000"/>
                </a:solidFill>
              </a:rPr>
              <a:t>Financial Assistance is available for families with demonstrated need (FARMS, etc.).</a:t>
            </a:r>
            <a:endParaRPr sz="2400" b="0" i="0" u="none" strike="noStrike" cap="none">
              <a:solidFill>
                <a:srgbClr val="8B9B93"/>
              </a:solidFill>
              <a:latin typeface="Arial"/>
              <a:ea typeface="Arial"/>
              <a:cs typeface="Arial"/>
              <a:sym typeface="Arial"/>
            </a:endParaRPr>
          </a:p>
        </p:txBody>
      </p:sp>
      <p:sp>
        <p:nvSpPr>
          <p:cNvPr id="158" name="Google Shape;158;p26"/>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14</a:t>
            </a:fld>
            <a:endParaRPr sz="1100">
              <a:solidFill>
                <a:srgbClr val="0099FF"/>
              </a:solidFill>
              <a:latin typeface="Arial"/>
              <a:ea typeface="Arial"/>
              <a:cs typeface="Arial"/>
              <a:sym typeface="Arial"/>
            </a:endParaRPr>
          </a:p>
        </p:txBody>
      </p:sp>
      <p:pic>
        <p:nvPicPr>
          <p:cNvPr id="159" name="Google Shape;159;p26"/>
          <p:cNvPicPr preferRelativeResize="0"/>
          <p:nvPr/>
        </p:nvPicPr>
        <p:blipFill>
          <a:blip r:embed="rId3">
            <a:alphaModFix/>
          </a:blip>
          <a:stretch>
            <a:fillRect/>
          </a:stretch>
        </p:blipFill>
        <p:spPr>
          <a:xfrm>
            <a:off x="6289675" y="1612388"/>
            <a:ext cx="2701925" cy="2701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419100" y="182563"/>
            <a:ext cx="8305800" cy="81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rPr>
              <a:t>Exam Registration Changes</a:t>
            </a:r>
            <a:endParaRPr sz="3600">
              <a:solidFill>
                <a:srgbClr val="000000"/>
              </a:solidFill>
            </a:endParaRPr>
          </a:p>
        </p:txBody>
      </p:sp>
      <p:sp>
        <p:nvSpPr>
          <p:cNvPr id="165" name="Google Shape;165;p27"/>
          <p:cNvSpPr txBox="1">
            <a:spLocks noGrp="1"/>
          </p:cNvSpPr>
          <p:nvPr>
            <p:ph type="body" idx="1"/>
          </p:nvPr>
        </p:nvSpPr>
        <p:spPr>
          <a:xfrm>
            <a:off x="419100" y="1562100"/>
            <a:ext cx="5718300" cy="5132100"/>
          </a:xfrm>
          <a:prstGeom prst="rect">
            <a:avLst/>
          </a:prstGeom>
          <a:noFill/>
          <a:ln>
            <a:noFill/>
          </a:ln>
        </p:spPr>
        <p:txBody>
          <a:bodyPr spcFirstLastPara="1" wrap="square" lIns="91425" tIns="45700" rIns="91425" bIns="45700" anchor="t" anchorCtr="0">
            <a:noAutofit/>
          </a:bodyPr>
          <a:lstStyle/>
          <a:p>
            <a:pPr marL="228600" marR="0" lvl="0" indent="-238759" algn="l" rtl="0">
              <a:lnSpc>
                <a:spcPct val="100000"/>
              </a:lnSpc>
              <a:spcBef>
                <a:spcPts val="0"/>
              </a:spcBef>
              <a:spcAft>
                <a:spcPts val="0"/>
              </a:spcAft>
              <a:buClr>
                <a:srgbClr val="000000"/>
              </a:buClr>
              <a:buSzPts val="2400"/>
              <a:buFont typeface="Times"/>
              <a:buChar char="•"/>
            </a:pPr>
            <a:r>
              <a:rPr lang="en-US" sz="2400">
                <a:solidFill>
                  <a:srgbClr val="000000"/>
                </a:solidFill>
              </a:rPr>
              <a:t>Through this school year, students will register to the AP exams in March.</a:t>
            </a:r>
            <a:endParaRPr sz="2400">
              <a:solidFill>
                <a:srgbClr val="000000"/>
              </a:solidFill>
            </a:endParaRPr>
          </a:p>
          <a:p>
            <a:pPr marL="228600" marR="0" lvl="0" indent="0" algn="l" rtl="0">
              <a:lnSpc>
                <a:spcPct val="100000"/>
              </a:lnSpc>
              <a:spcBef>
                <a:spcPts val="0"/>
              </a:spcBef>
              <a:spcAft>
                <a:spcPts val="0"/>
              </a:spcAft>
              <a:buNone/>
            </a:pPr>
            <a:endParaRPr sz="2400">
              <a:solidFill>
                <a:srgbClr val="000000"/>
              </a:solidFill>
            </a:endParaRPr>
          </a:p>
          <a:p>
            <a:pPr marL="228600" marR="0" lvl="0" indent="-238759" algn="l" rtl="0">
              <a:lnSpc>
                <a:spcPct val="100000"/>
              </a:lnSpc>
              <a:spcBef>
                <a:spcPts val="0"/>
              </a:spcBef>
              <a:spcAft>
                <a:spcPts val="0"/>
              </a:spcAft>
              <a:buClr>
                <a:srgbClr val="000000"/>
              </a:buClr>
              <a:buSzPts val="2400"/>
              <a:buFont typeface="Times"/>
              <a:buChar char="•"/>
            </a:pPr>
            <a:r>
              <a:rPr lang="en-US" sz="2400">
                <a:solidFill>
                  <a:srgbClr val="000000"/>
                </a:solidFill>
              </a:rPr>
              <a:t>Beginning in the 2019-2020 school year, students will register in October/November.</a:t>
            </a:r>
            <a:endParaRPr sz="2400">
              <a:solidFill>
                <a:srgbClr val="000000"/>
              </a:solidFill>
            </a:endParaRPr>
          </a:p>
          <a:p>
            <a:pPr marL="228600" marR="0" lvl="0" indent="0" algn="l" rtl="0">
              <a:lnSpc>
                <a:spcPct val="100000"/>
              </a:lnSpc>
              <a:spcBef>
                <a:spcPts val="0"/>
              </a:spcBef>
              <a:spcAft>
                <a:spcPts val="0"/>
              </a:spcAft>
              <a:buNone/>
            </a:pPr>
            <a:endParaRPr sz="2400">
              <a:solidFill>
                <a:srgbClr val="000000"/>
              </a:solidFill>
            </a:endParaRPr>
          </a:p>
          <a:p>
            <a:pPr marL="228600" marR="0" lvl="0" indent="-238759" algn="l" rtl="0">
              <a:lnSpc>
                <a:spcPct val="100000"/>
              </a:lnSpc>
              <a:spcBef>
                <a:spcPts val="0"/>
              </a:spcBef>
              <a:spcAft>
                <a:spcPts val="0"/>
              </a:spcAft>
              <a:buClr>
                <a:srgbClr val="000000"/>
              </a:buClr>
              <a:buSzPts val="2400"/>
              <a:buFont typeface="Times"/>
              <a:buChar char="•"/>
            </a:pPr>
            <a:r>
              <a:rPr lang="en-US" sz="2400">
                <a:solidFill>
                  <a:srgbClr val="000000"/>
                </a:solidFill>
              </a:rPr>
              <a:t>This is directed by College Board and cannot be changed by the school or HCPSS.</a:t>
            </a:r>
            <a:endParaRPr sz="2400">
              <a:solidFill>
                <a:srgbClr val="000000"/>
              </a:solidFill>
            </a:endParaRPr>
          </a:p>
        </p:txBody>
      </p:sp>
      <p:sp>
        <p:nvSpPr>
          <p:cNvPr id="166" name="Google Shape;166;p27"/>
          <p:cNvSpPr txBox="1">
            <a:spLocks noGrp="1"/>
          </p:cNvSpPr>
          <p:nvPr>
            <p:ph type="sldNum" idx="12"/>
          </p:nvPr>
        </p:nvSpPr>
        <p:spPr>
          <a:xfrm>
            <a:off x="431800" y="6249988"/>
            <a:ext cx="21336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15</a:t>
            </a:fld>
            <a:endParaRPr sz="1100">
              <a:solidFill>
                <a:srgbClr val="0099FF"/>
              </a:solidFill>
              <a:latin typeface="Arial"/>
              <a:ea typeface="Arial"/>
              <a:cs typeface="Arial"/>
              <a:sym typeface="Arial"/>
            </a:endParaRPr>
          </a:p>
        </p:txBody>
      </p:sp>
      <p:pic>
        <p:nvPicPr>
          <p:cNvPr id="167" name="Google Shape;167;p27"/>
          <p:cNvPicPr preferRelativeResize="0"/>
          <p:nvPr/>
        </p:nvPicPr>
        <p:blipFill>
          <a:blip r:embed="rId3">
            <a:alphaModFix/>
          </a:blip>
          <a:stretch>
            <a:fillRect/>
          </a:stretch>
        </p:blipFill>
        <p:spPr>
          <a:xfrm>
            <a:off x="6289675" y="1612388"/>
            <a:ext cx="2701925" cy="2701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000" b="1" i="0" u="none" strike="noStrike" cap="none">
                <a:solidFill>
                  <a:srgbClr val="000000"/>
                </a:solidFill>
                <a:latin typeface="Arial"/>
                <a:ea typeface="Arial"/>
                <a:cs typeface="Arial"/>
                <a:sym typeface="Arial"/>
              </a:rPr>
              <a:t>Why Take AP Exams?</a:t>
            </a:r>
            <a:endParaRPr>
              <a:solidFill>
                <a:srgbClr val="000000"/>
              </a:solidFill>
            </a:endParaRPr>
          </a:p>
        </p:txBody>
      </p:sp>
      <p:sp>
        <p:nvSpPr>
          <p:cNvPr id="173" name="Google Shape;173;p28"/>
          <p:cNvSpPr txBox="1">
            <a:spLocks noGrp="1"/>
          </p:cNvSpPr>
          <p:nvPr>
            <p:ph type="body" idx="1"/>
          </p:nvPr>
        </p:nvSpPr>
        <p:spPr>
          <a:xfrm>
            <a:off x="338150" y="1570051"/>
            <a:ext cx="8305800" cy="477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Times"/>
              <a:buNone/>
            </a:pPr>
            <a:r>
              <a:rPr lang="en-US" sz="2800" b="0" i="0" u="none" strike="noStrike" cap="none">
                <a:solidFill>
                  <a:srgbClr val="000000"/>
                </a:solidFill>
                <a:latin typeface="Arial"/>
                <a:ea typeface="Arial"/>
                <a:cs typeface="Arial"/>
                <a:sym typeface="Arial"/>
              </a:rPr>
              <a:t>Most two- and four-year colleges and universities in the United States offer credit or advanced placement for qualifying AP Exam scores.</a:t>
            </a:r>
            <a:endParaRPr/>
          </a:p>
          <a:p>
            <a:pPr marL="457200" marR="0" lvl="0" indent="-17780" algn="l" rtl="0">
              <a:spcBef>
                <a:spcPts val="1200"/>
              </a:spcBef>
              <a:spcAft>
                <a:spcPts val="0"/>
              </a:spcAft>
              <a:buClr>
                <a:srgbClr val="000000"/>
              </a:buClr>
              <a:buSzPts val="2200"/>
              <a:buFont typeface="Times"/>
              <a:buChar char="•"/>
            </a:pPr>
            <a:r>
              <a:rPr lang="en-US" sz="2200" b="1" i="0" u="none" strike="noStrike" cap="none">
                <a:solidFill>
                  <a:srgbClr val="000000"/>
                </a:solidFill>
                <a:latin typeface="Arial"/>
                <a:ea typeface="Arial"/>
                <a:cs typeface="Arial"/>
                <a:sym typeface="Arial"/>
              </a:rPr>
              <a:t>Credit</a:t>
            </a:r>
            <a:r>
              <a:rPr lang="en-US" sz="2200" b="0" i="0" u="none" strike="noStrike" cap="none">
                <a:solidFill>
                  <a:srgbClr val="000000"/>
                </a:solidFill>
                <a:latin typeface="Arial"/>
                <a:ea typeface="Arial"/>
                <a:cs typeface="Arial"/>
                <a:sym typeface="Arial"/>
              </a:rPr>
              <a:t>: Students earn credit toward their college degrees.</a:t>
            </a:r>
            <a:endParaRPr sz="2200">
              <a:solidFill>
                <a:srgbClr val="000000"/>
              </a:solidFill>
            </a:endParaRPr>
          </a:p>
          <a:p>
            <a:pPr marL="457200" marR="0" lvl="0" indent="-17780" algn="l" rtl="0">
              <a:spcBef>
                <a:spcPts val="1200"/>
              </a:spcBef>
              <a:spcAft>
                <a:spcPts val="0"/>
              </a:spcAft>
              <a:buClr>
                <a:srgbClr val="000000"/>
              </a:buClr>
              <a:buSzPts val="2200"/>
              <a:buFont typeface="Times"/>
              <a:buChar char="•"/>
            </a:pPr>
            <a:r>
              <a:rPr lang="en-US" sz="2200" b="1" i="0" u="none" strike="noStrike" cap="none">
                <a:solidFill>
                  <a:srgbClr val="000000"/>
                </a:solidFill>
                <a:latin typeface="Arial"/>
                <a:ea typeface="Arial"/>
                <a:cs typeface="Arial"/>
                <a:sym typeface="Arial"/>
              </a:rPr>
              <a:t>Advanced placement</a:t>
            </a:r>
            <a:r>
              <a:rPr lang="en-US" sz="2200" b="0" i="0" u="none" strike="noStrike" cap="none">
                <a:solidFill>
                  <a:srgbClr val="000000"/>
                </a:solidFill>
                <a:latin typeface="Arial"/>
                <a:ea typeface="Arial"/>
                <a:cs typeface="Arial"/>
                <a:sym typeface="Arial"/>
              </a:rPr>
              <a:t>: Students can skip introductory courses and move directly into higher-level classes, and/or fulfill general education requirements.</a:t>
            </a:r>
            <a:endParaRPr sz="2200" b="0" i="0" u="none" strike="noStrike" cap="none">
              <a:solidFill>
                <a:srgbClr val="000000"/>
              </a:solidFill>
              <a:latin typeface="Arial"/>
              <a:ea typeface="Arial"/>
              <a:cs typeface="Arial"/>
              <a:sym typeface="Arial"/>
            </a:endParaRPr>
          </a:p>
          <a:p>
            <a:pPr marL="457200" lvl="0" indent="-17780" algn="l" rtl="0">
              <a:lnSpc>
                <a:spcPct val="115000"/>
              </a:lnSpc>
              <a:spcBef>
                <a:spcPts val="0"/>
              </a:spcBef>
              <a:spcAft>
                <a:spcPts val="0"/>
              </a:spcAft>
              <a:buClr>
                <a:srgbClr val="000000"/>
              </a:buClr>
              <a:buSzPts val="2200"/>
              <a:buFont typeface="Arial"/>
              <a:buChar char="•"/>
            </a:pPr>
            <a:r>
              <a:rPr lang="en-US" sz="2200">
                <a:solidFill>
                  <a:srgbClr val="000000"/>
                </a:solidFill>
              </a:rPr>
              <a:t>Each college and university has its own policies regarding credit and placement. The College Board offers information about AP credit at thousands of college and universities at</a:t>
            </a:r>
            <a:r>
              <a:rPr lang="en-US" sz="2200">
                <a:solidFill>
                  <a:srgbClr val="000000"/>
                </a:solidFill>
                <a:uFill>
                  <a:noFill/>
                </a:uFill>
                <a:hlinkClick r:id="rId3"/>
              </a:rPr>
              <a:t> </a:t>
            </a:r>
            <a:r>
              <a:rPr lang="en-US" sz="2200" u="sng">
                <a:solidFill>
                  <a:srgbClr val="000000"/>
                </a:solidFill>
                <a:hlinkClick r:id="rId3"/>
              </a:rPr>
              <a:t>www.collegeboard.org/apcreditpolicy</a:t>
            </a:r>
            <a:endParaRPr sz="2200">
              <a:solidFill>
                <a:srgbClr val="000000"/>
              </a:solidFill>
            </a:endParaRPr>
          </a:p>
          <a:p>
            <a:pPr marL="0" marR="0" lvl="0" indent="0" algn="l" rtl="0">
              <a:spcBef>
                <a:spcPts val="1800"/>
              </a:spcBef>
              <a:spcAft>
                <a:spcPts val="0"/>
              </a:spcAft>
              <a:buClr>
                <a:srgbClr val="8B9B93"/>
              </a:buClr>
              <a:buFont typeface="Times"/>
              <a:buNone/>
            </a:pPr>
            <a:endParaRPr sz="2800" b="0" i="0" u="none" strike="noStrike" cap="none">
              <a:solidFill>
                <a:srgbClr val="8B9B93"/>
              </a:solidFill>
              <a:latin typeface="Arial"/>
              <a:ea typeface="Arial"/>
              <a:cs typeface="Arial"/>
              <a:sym typeface="Arial"/>
            </a:endParaRPr>
          </a:p>
        </p:txBody>
      </p:sp>
      <p:sp>
        <p:nvSpPr>
          <p:cNvPr id="174" name="Google Shape;174;p28"/>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16</a:t>
            </a:fld>
            <a:endParaRPr sz="1100">
              <a:solidFill>
                <a:srgbClr val="0099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419100" y="182563"/>
            <a:ext cx="8305800" cy="81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Mt. Hebron’s Stats!</a:t>
            </a:r>
            <a:endParaRPr/>
          </a:p>
        </p:txBody>
      </p:sp>
      <p:sp>
        <p:nvSpPr>
          <p:cNvPr id="180" name="Google Shape;180;p29"/>
          <p:cNvSpPr txBox="1">
            <a:spLocks noGrp="1"/>
          </p:cNvSpPr>
          <p:nvPr>
            <p:ph type="body" idx="1"/>
          </p:nvPr>
        </p:nvSpPr>
        <p:spPr>
          <a:xfrm>
            <a:off x="419100" y="1562100"/>
            <a:ext cx="8305800" cy="43275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US" b="1">
                <a:solidFill>
                  <a:srgbClr val="000000"/>
                </a:solidFill>
              </a:rPr>
              <a:t>2017-2018 School Year</a:t>
            </a:r>
            <a:endParaRPr b="1">
              <a:solidFill>
                <a:srgbClr val="000000"/>
              </a:solidFill>
            </a:endParaRPr>
          </a:p>
          <a:p>
            <a:pPr marL="457200" lvl="0" indent="-370840" algn="l" rtl="0">
              <a:spcBef>
                <a:spcPts val="1400"/>
              </a:spcBef>
              <a:spcAft>
                <a:spcPts val="0"/>
              </a:spcAft>
              <a:buSzPts val="2240"/>
              <a:buChar char="•"/>
            </a:pPr>
            <a:r>
              <a:rPr lang="en-US" b="1"/>
              <a:t>1566 students at Mt. Hebron - 622 in AP courses (40%)</a:t>
            </a:r>
            <a:endParaRPr b="1"/>
          </a:p>
          <a:p>
            <a:pPr marL="457200" lvl="0" indent="-370840" algn="l" rtl="0">
              <a:spcBef>
                <a:spcPts val="0"/>
              </a:spcBef>
              <a:spcAft>
                <a:spcPts val="0"/>
              </a:spcAft>
              <a:buSzPts val="2240"/>
              <a:buChar char="•"/>
            </a:pPr>
            <a:r>
              <a:rPr lang="en-US" b="1"/>
              <a:t>520 of the 622 students took at least one exam (84%)</a:t>
            </a:r>
            <a:endParaRPr b="1"/>
          </a:p>
          <a:p>
            <a:pPr marL="457200" lvl="0" indent="-370840" algn="l" rtl="0">
              <a:spcBef>
                <a:spcPts val="0"/>
              </a:spcBef>
              <a:spcAft>
                <a:spcPts val="0"/>
              </a:spcAft>
              <a:buSzPts val="2240"/>
              <a:buChar char="•"/>
            </a:pPr>
            <a:r>
              <a:rPr lang="en-US" b="1"/>
              <a:t>Those students took 1141 exams - 85% of those exams earned a 3, 4, or 5!</a:t>
            </a:r>
            <a:endParaRPr b="1"/>
          </a:p>
        </p:txBody>
      </p:sp>
      <p:sp>
        <p:nvSpPr>
          <p:cNvPr id="181" name="Google Shape;181;p29"/>
          <p:cNvSpPr txBox="1">
            <a:spLocks noGrp="1"/>
          </p:cNvSpPr>
          <p:nvPr>
            <p:ph type="sldNum" idx="12"/>
          </p:nvPr>
        </p:nvSpPr>
        <p:spPr>
          <a:xfrm>
            <a:off x="431800" y="6249988"/>
            <a:ext cx="2133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1" i="0" u="none" strike="noStrike" cap="none">
                <a:solidFill>
                  <a:srgbClr val="000000"/>
                </a:solidFill>
                <a:latin typeface="Arial"/>
                <a:ea typeface="Arial"/>
                <a:cs typeface="Arial"/>
                <a:sym typeface="Arial"/>
              </a:rPr>
              <a:t>AP Scholars at </a:t>
            </a:r>
            <a:r>
              <a:rPr lang="en-US" sz="4800">
                <a:solidFill>
                  <a:srgbClr val="000000"/>
                </a:solidFill>
              </a:rPr>
              <a:t>MHHS</a:t>
            </a:r>
            <a:endParaRPr sz="4800" b="1" i="0" u="none" strike="noStrike" cap="none">
              <a:solidFill>
                <a:srgbClr val="000000"/>
              </a:solidFill>
              <a:latin typeface="Arial"/>
              <a:ea typeface="Arial"/>
              <a:cs typeface="Arial"/>
              <a:sym typeface="Arial"/>
            </a:endParaRPr>
          </a:p>
        </p:txBody>
      </p:sp>
      <p:sp>
        <p:nvSpPr>
          <p:cNvPr id="187" name="Google Shape;187;p30"/>
          <p:cNvSpPr txBox="1">
            <a:spLocks noGrp="1"/>
          </p:cNvSpPr>
          <p:nvPr>
            <p:ph type="body" idx="1"/>
          </p:nvPr>
        </p:nvSpPr>
        <p:spPr>
          <a:xfrm>
            <a:off x="419100" y="1329800"/>
            <a:ext cx="8305800" cy="460650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rgbClr val="000000"/>
              </a:buClr>
              <a:buSzPts val="2240"/>
              <a:buFont typeface="Times"/>
              <a:buChar char="•"/>
            </a:pPr>
            <a:r>
              <a:rPr lang="en-US" sz="2800" b="0" i="0" u="none" strike="noStrike" cap="none">
                <a:solidFill>
                  <a:srgbClr val="000000"/>
                </a:solidFill>
                <a:latin typeface="Arial"/>
                <a:ea typeface="Arial"/>
                <a:cs typeface="Arial"/>
                <a:sym typeface="Arial"/>
              </a:rPr>
              <a:t>Students who earn a score of 3 or higher on multiple AP exams earn AP Scholar status. In 2017-2018, MHHS stud</a:t>
            </a:r>
            <a:r>
              <a:rPr lang="en-US">
                <a:solidFill>
                  <a:srgbClr val="000000"/>
                </a:solidFill>
              </a:rPr>
              <a:t>ents demonstrated college level achievement with:</a:t>
            </a:r>
            <a:endParaRPr sz="2800" b="0" i="0" u="none" strike="noStrike" cap="none">
              <a:solidFill>
                <a:srgbClr val="000000"/>
              </a:solidFill>
              <a:latin typeface="Arial"/>
              <a:ea typeface="Arial"/>
              <a:cs typeface="Arial"/>
              <a:sym typeface="Arial"/>
            </a:endParaRPr>
          </a:p>
          <a:p>
            <a:pPr marL="568325" marR="0" lvl="1" indent="-225425" algn="l" rtl="0">
              <a:spcBef>
                <a:spcPts val="1200"/>
              </a:spcBef>
              <a:spcAft>
                <a:spcPts val="0"/>
              </a:spcAft>
              <a:buClr>
                <a:srgbClr val="000000"/>
              </a:buClr>
              <a:buSzPts val="1920"/>
              <a:buFont typeface="Times"/>
              <a:buChar char="•"/>
            </a:pPr>
            <a:r>
              <a:rPr lang="en-US">
                <a:solidFill>
                  <a:srgbClr val="000000"/>
                </a:solidFill>
              </a:rPr>
              <a:t>74 AP Scholars</a:t>
            </a:r>
            <a:endParaRPr>
              <a:solidFill>
                <a:srgbClr val="000000"/>
              </a:solidFill>
            </a:endParaRPr>
          </a:p>
          <a:p>
            <a:pPr marL="568325" marR="0" lvl="1" indent="-225425" algn="l" rtl="0">
              <a:spcBef>
                <a:spcPts val="1200"/>
              </a:spcBef>
              <a:spcAft>
                <a:spcPts val="0"/>
              </a:spcAft>
              <a:buClr>
                <a:srgbClr val="000000"/>
              </a:buClr>
              <a:buSzPts val="1920"/>
              <a:buFont typeface="Times"/>
              <a:buChar char="•"/>
            </a:pPr>
            <a:r>
              <a:rPr lang="en-US">
                <a:solidFill>
                  <a:srgbClr val="000000"/>
                </a:solidFill>
              </a:rPr>
              <a:t>47 AP Scholars with Honors</a:t>
            </a:r>
            <a:endParaRPr>
              <a:solidFill>
                <a:srgbClr val="000000"/>
              </a:solidFill>
            </a:endParaRPr>
          </a:p>
          <a:p>
            <a:pPr marL="568325" marR="0" lvl="1" indent="-225425" algn="l" rtl="0">
              <a:spcBef>
                <a:spcPts val="1200"/>
              </a:spcBef>
              <a:spcAft>
                <a:spcPts val="0"/>
              </a:spcAft>
              <a:buClr>
                <a:srgbClr val="000000"/>
              </a:buClr>
              <a:buSzPts val="1920"/>
              <a:buFont typeface="Times"/>
              <a:buChar char="•"/>
            </a:pPr>
            <a:r>
              <a:rPr lang="en-US">
                <a:solidFill>
                  <a:srgbClr val="000000"/>
                </a:solidFill>
              </a:rPr>
              <a:t>114 AP Scholars with Distinction</a:t>
            </a:r>
            <a:endParaRPr>
              <a:solidFill>
                <a:srgbClr val="000000"/>
              </a:solidFill>
            </a:endParaRPr>
          </a:p>
          <a:p>
            <a:pPr marL="568325" marR="0" lvl="1" indent="-225425" algn="l" rtl="0">
              <a:spcBef>
                <a:spcPts val="1200"/>
              </a:spcBef>
              <a:spcAft>
                <a:spcPts val="0"/>
              </a:spcAft>
              <a:buClr>
                <a:srgbClr val="000000"/>
              </a:buClr>
              <a:buSzPts val="1920"/>
              <a:buFont typeface="Times"/>
              <a:buChar char="•"/>
            </a:pPr>
            <a:r>
              <a:rPr lang="en-US">
                <a:solidFill>
                  <a:srgbClr val="000000"/>
                </a:solidFill>
              </a:rPr>
              <a:t>28 National Scholars</a:t>
            </a:r>
            <a:endParaRPr>
              <a:solidFill>
                <a:srgbClr val="000000"/>
              </a:solidFill>
            </a:endParaRPr>
          </a:p>
          <a:p>
            <a:pPr marL="568325" marR="0" lvl="1" indent="-225425" algn="l" rtl="0">
              <a:spcBef>
                <a:spcPts val="1200"/>
              </a:spcBef>
              <a:spcAft>
                <a:spcPts val="0"/>
              </a:spcAft>
              <a:buClr>
                <a:srgbClr val="0B5394"/>
              </a:buClr>
              <a:buSzPts val="1920"/>
              <a:buFont typeface="Times"/>
              <a:buChar char="•"/>
            </a:pPr>
            <a:r>
              <a:rPr lang="en-US" b="1">
                <a:solidFill>
                  <a:srgbClr val="0B5394"/>
                </a:solidFill>
              </a:rPr>
              <a:t>263 of our 520 test-takers are AP Scholars.</a:t>
            </a:r>
            <a:endParaRPr b="1">
              <a:solidFill>
                <a:srgbClr val="0B5394"/>
              </a:solidFill>
            </a:endParaRPr>
          </a:p>
          <a:p>
            <a:pPr marL="228600" marR="0" lvl="0" indent="-228600" algn="l" rtl="0">
              <a:spcBef>
                <a:spcPts val="1200"/>
              </a:spcBef>
              <a:spcAft>
                <a:spcPts val="0"/>
              </a:spcAft>
              <a:buClr>
                <a:srgbClr val="000000"/>
              </a:buClr>
              <a:buSzPts val="2240"/>
              <a:buFont typeface="Times"/>
              <a:buChar char="•"/>
            </a:pPr>
            <a:r>
              <a:rPr lang="en-US">
                <a:solidFill>
                  <a:srgbClr val="000000"/>
                </a:solidFill>
              </a:rPr>
              <a:t>This looks great on college applications!</a:t>
            </a:r>
            <a:endParaRPr>
              <a:solidFill>
                <a:srgbClr val="000000"/>
              </a:solidFill>
            </a:endParaRPr>
          </a:p>
          <a:p>
            <a:pPr marL="142240" marR="0" lvl="0" indent="0" algn="l" rtl="0">
              <a:spcBef>
                <a:spcPts val="1400"/>
              </a:spcBef>
              <a:spcAft>
                <a:spcPts val="0"/>
              </a:spcAft>
              <a:buClr>
                <a:srgbClr val="8B9B93"/>
              </a:buClr>
              <a:buSzPts val="2240"/>
              <a:buFont typeface="Times"/>
              <a:buNone/>
            </a:pPr>
            <a:endParaRPr sz="2800" b="0" i="0" u="none" strike="noStrike" cap="none">
              <a:solidFill>
                <a:srgbClr val="8B9B93"/>
              </a:solidFill>
              <a:latin typeface="Arial"/>
              <a:ea typeface="Arial"/>
              <a:cs typeface="Arial"/>
              <a:sym typeface="Arial"/>
            </a:endParaRPr>
          </a:p>
        </p:txBody>
      </p:sp>
      <p:sp>
        <p:nvSpPr>
          <p:cNvPr id="188" name="Google Shape;188;p30"/>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18</a:t>
            </a:fld>
            <a:endParaRPr sz="1100">
              <a:solidFill>
                <a:srgbClr val="0099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297000" y="182575"/>
            <a:ext cx="8626500" cy="81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900" b="1" i="0" u="none" strike="noStrike" cap="none">
                <a:solidFill>
                  <a:srgbClr val="000000"/>
                </a:solidFill>
                <a:latin typeface="Arial"/>
                <a:ea typeface="Arial"/>
                <a:cs typeface="Arial"/>
                <a:sym typeface="Arial"/>
              </a:rPr>
              <a:t>Summar</a:t>
            </a:r>
            <a:r>
              <a:rPr lang="en-US" sz="3900">
                <a:solidFill>
                  <a:srgbClr val="000000"/>
                </a:solidFill>
              </a:rPr>
              <a:t>y:</a:t>
            </a:r>
            <a:r>
              <a:rPr lang="en-US" sz="3900" b="1" i="0" u="none" strike="noStrike" cap="none">
                <a:solidFill>
                  <a:srgbClr val="000000"/>
                </a:solidFill>
                <a:latin typeface="Arial"/>
                <a:ea typeface="Arial"/>
                <a:cs typeface="Arial"/>
                <a:sym typeface="Arial"/>
              </a:rPr>
              <a:t> College Success with AP</a:t>
            </a:r>
            <a:endParaRPr sz="3900">
              <a:solidFill>
                <a:srgbClr val="000000"/>
              </a:solidFill>
            </a:endParaRPr>
          </a:p>
        </p:txBody>
      </p:sp>
      <p:sp>
        <p:nvSpPr>
          <p:cNvPr id="194" name="Google Shape;194;p31"/>
          <p:cNvSpPr txBox="1">
            <a:spLocks noGrp="1"/>
          </p:cNvSpPr>
          <p:nvPr>
            <p:ph type="body" idx="1"/>
          </p:nvPr>
        </p:nvSpPr>
        <p:spPr>
          <a:xfrm>
            <a:off x="419100" y="1265248"/>
            <a:ext cx="8305800" cy="371190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rgbClr val="000000"/>
              </a:buClr>
              <a:buSzPts val="2560"/>
              <a:buFont typeface="Times"/>
              <a:buChar char="•"/>
            </a:pPr>
            <a:r>
              <a:rPr lang="en-US" sz="3200" b="0" i="0" u="none" strike="noStrike" cap="none">
                <a:solidFill>
                  <a:srgbClr val="000000"/>
                </a:solidFill>
                <a:latin typeface="Arial"/>
                <a:ea typeface="Arial"/>
                <a:cs typeface="Arial"/>
                <a:sym typeface="Arial"/>
              </a:rPr>
              <a:t>Students who took one or more AP courses and exams in high school have:</a:t>
            </a:r>
            <a:endParaRPr>
              <a:solidFill>
                <a:srgbClr val="000000"/>
              </a:solidFill>
            </a:endParaRPr>
          </a:p>
          <a:p>
            <a:pPr marL="568325" marR="0" lvl="1" indent="-225425" algn="l" rtl="0">
              <a:spcBef>
                <a:spcPts val="1600"/>
              </a:spcBef>
              <a:spcAft>
                <a:spcPts val="0"/>
              </a:spcAft>
              <a:buClr>
                <a:srgbClr val="000000"/>
              </a:buClr>
              <a:buSzPts val="2560"/>
              <a:buFont typeface="Times"/>
              <a:buChar char="•"/>
            </a:pPr>
            <a:r>
              <a:rPr lang="en-US" sz="3200" b="0" i="0" u="none" strike="noStrike" cap="none">
                <a:solidFill>
                  <a:srgbClr val="000000"/>
                </a:solidFill>
                <a:latin typeface="Arial"/>
                <a:ea typeface="Arial"/>
                <a:cs typeface="Arial"/>
                <a:sym typeface="Arial"/>
              </a:rPr>
              <a:t>higher college GPAs</a:t>
            </a:r>
            <a:endParaRPr>
              <a:solidFill>
                <a:srgbClr val="000000"/>
              </a:solidFill>
            </a:endParaRPr>
          </a:p>
          <a:p>
            <a:pPr marL="568325" marR="0" lvl="1" indent="-225425" algn="l" rtl="0">
              <a:spcBef>
                <a:spcPts val="1600"/>
              </a:spcBef>
              <a:spcAft>
                <a:spcPts val="0"/>
              </a:spcAft>
              <a:buClr>
                <a:srgbClr val="000000"/>
              </a:buClr>
              <a:buSzPts val="2560"/>
              <a:buFont typeface="Times"/>
              <a:buChar char="•"/>
            </a:pPr>
            <a:r>
              <a:rPr lang="en-US" sz="3200" b="0" i="0" u="none" strike="noStrike" cap="none">
                <a:solidFill>
                  <a:srgbClr val="000000"/>
                </a:solidFill>
                <a:latin typeface="Arial"/>
                <a:ea typeface="Arial"/>
                <a:cs typeface="Arial"/>
                <a:sym typeface="Arial"/>
              </a:rPr>
              <a:t>earn more credit hours</a:t>
            </a:r>
            <a:endParaRPr>
              <a:solidFill>
                <a:srgbClr val="000000"/>
              </a:solidFill>
            </a:endParaRPr>
          </a:p>
          <a:p>
            <a:pPr marL="568325" marR="0" lvl="1" indent="-225425" algn="l" rtl="0">
              <a:spcBef>
                <a:spcPts val="1600"/>
              </a:spcBef>
              <a:spcAft>
                <a:spcPts val="0"/>
              </a:spcAft>
              <a:buClr>
                <a:srgbClr val="000000"/>
              </a:buClr>
              <a:buSzPts val="2560"/>
              <a:buFont typeface="Times"/>
              <a:buChar char="•"/>
            </a:pPr>
            <a:r>
              <a:rPr lang="en-US" sz="3200" b="0" i="0" u="none" strike="noStrike" cap="none">
                <a:solidFill>
                  <a:srgbClr val="000000"/>
                </a:solidFill>
                <a:latin typeface="Arial"/>
                <a:ea typeface="Arial"/>
                <a:cs typeface="Arial"/>
                <a:sym typeface="Arial"/>
              </a:rPr>
              <a:t>are more likely to graduate in four years or less</a:t>
            </a:r>
            <a:endParaRPr sz="3200" b="0" i="0" u="none" strike="noStrike" cap="none">
              <a:solidFill>
                <a:srgbClr val="000000"/>
              </a:solidFill>
              <a:latin typeface="Arial"/>
              <a:ea typeface="Arial"/>
              <a:cs typeface="Arial"/>
              <a:sym typeface="Arial"/>
            </a:endParaRPr>
          </a:p>
        </p:txBody>
      </p:sp>
      <p:sp>
        <p:nvSpPr>
          <p:cNvPr id="195" name="Google Shape;195;p31"/>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19</a:t>
            </a:fld>
            <a:endParaRPr sz="1100">
              <a:solidFill>
                <a:srgbClr val="0099FF"/>
              </a:solidFill>
              <a:latin typeface="Arial"/>
              <a:ea typeface="Arial"/>
              <a:cs typeface="Arial"/>
              <a:sym typeface="Arial"/>
            </a:endParaRPr>
          </a:p>
        </p:txBody>
      </p:sp>
      <p:sp>
        <p:nvSpPr>
          <p:cNvPr id="196" name="Google Shape;196;p31"/>
          <p:cNvSpPr txBox="1"/>
          <p:nvPr/>
        </p:nvSpPr>
        <p:spPr>
          <a:xfrm>
            <a:off x="70700" y="4977150"/>
            <a:ext cx="8777100" cy="188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399500" y="1053400"/>
            <a:ext cx="8134500" cy="4793100"/>
          </a:xfrm>
          <a:prstGeom prst="rect">
            <a:avLst/>
          </a:prstGeom>
        </p:spPr>
        <p:txBody>
          <a:bodyPr spcFirstLastPara="1" wrap="square" lIns="91425" tIns="91425" rIns="91425" bIns="91425" anchor="t" anchorCtr="0">
            <a:noAutofit/>
          </a:bodyPr>
          <a:lstStyle/>
          <a:p>
            <a:pPr marL="0" lvl="0" indent="0" algn="ctr" rtl="0">
              <a:spcBef>
                <a:spcPts val="800"/>
              </a:spcBef>
              <a:spcAft>
                <a:spcPts val="0"/>
              </a:spcAft>
              <a:buNone/>
            </a:pPr>
            <a:r>
              <a:rPr lang="en-US" sz="4800">
                <a:solidFill>
                  <a:srgbClr val="000000"/>
                </a:solidFill>
              </a:rPr>
              <a:t>Dr. Miller, Principal</a:t>
            </a:r>
            <a:endParaRPr sz="4800">
              <a:solidFill>
                <a:srgbClr val="000000"/>
              </a:solidFill>
            </a:endParaRPr>
          </a:p>
          <a:p>
            <a:pPr marL="0" lvl="0" indent="0" algn="ctr" rtl="0">
              <a:spcBef>
                <a:spcPts val="800"/>
              </a:spcBef>
              <a:spcAft>
                <a:spcPts val="0"/>
              </a:spcAft>
              <a:buNone/>
            </a:pPr>
            <a:r>
              <a:rPr lang="en-US" sz="4800">
                <a:solidFill>
                  <a:srgbClr val="000000"/>
                </a:solidFill>
              </a:rPr>
              <a:t>Dr. Kiehl, AP Coordinator</a:t>
            </a:r>
            <a:endParaRPr sz="4800">
              <a:solidFill>
                <a:srgbClr val="000000"/>
              </a:solidFill>
            </a:endParaRPr>
          </a:p>
          <a:p>
            <a:pPr marL="0" lvl="0" indent="0" algn="ctr" rtl="0">
              <a:spcBef>
                <a:spcPts val="800"/>
              </a:spcBef>
              <a:spcAft>
                <a:spcPts val="0"/>
              </a:spcAft>
              <a:buNone/>
            </a:pPr>
            <a:r>
              <a:rPr lang="en-US" sz="4800">
                <a:solidFill>
                  <a:srgbClr val="000000"/>
                </a:solidFill>
              </a:rPr>
              <a:t>Brittany Gutierrez, ITL</a:t>
            </a:r>
            <a:endParaRPr sz="4800">
              <a:solidFill>
                <a:srgbClr val="000000"/>
              </a:solidFill>
            </a:endParaRPr>
          </a:p>
          <a:p>
            <a:pPr marL="0" lvl="0" indent="0" algn="ctr" rtl="0">
              <a:spcBef>
                <a:spcPts val="800"/>
              </a:spcBef>
              <a:spcAft>
                <a:spcPts val="0"/>
              </a:spcAft>
              <a:buNone/>
            </a:pPr>
            <a:r>
              <a:rPr lang="en-US" sz="4800">
                <a:solidFill>
                  <a:srgbClr val="000000"/>
                </a:solidFill>
              </a:rPr>
              <a:t>Don Walters, ITL</a:t>
            </a:r>
            <a:endParaRPr sz="4800">
              <a:solidFill>
                <a:srgbClr val="000000"/>
              </a:solidFill>
            </a:endParaRPr>
          </a:p>
          <a:p>
            <a:pPr marL="0" lvl="0" indent="0" algn="ctr" rtl="0">
              <a:spcBef>
                <a:spcPts val="800"/>
              </a:spcBef>
              <a:spcAft>
                <a:spcPts val="0"/>
              </a:spcAft>
              <a:buNone/>
            </a:pPr>
            <a:r>
              <a:rPr lang="en-US" sz="4800">
                <a:solidFill>
                  <a:srgbClr val="000000"/>
                </a:solidFill>
              </a:rPr>
              <a:t>Dina Reyes, ITL</a:t>
            </a:r>
            <a:endParaRPr sz="4800" b="1">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419100" y="182563"/>
            <a:ext cx="8305800" cy="81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solidFill>
                  <a:srgbClr val="000000"/>
                </a:solidFill>
              </a:rPr>
              <a:t>Sign up for an AP course today!</a:t>
            </a:r>
            <a:endParaRPr sz="3600">
              <a:solidFill>
                <a:srgbClr val="000000"/>
              </a:solidFill>
            </a:endParaRPr>
          </a:p>
        </p:txBody>
      </p:sp>
      <p:sp>
        <p:nvSpPr>
          <p:cNvPr id="202" name="Google Shape;202;p32"/>
          <p:cNvSpPr txBox="1">
            <a:spLocks noGrp="1"/>
          </p:cNvSpPr>
          <p:nvPr>
            <p:ph type="body" idx="1"/>
          </p:nvPr>
        </p:nvSpPr>
        <p:spPr>
          <a:xfrm>
            <a:off x="419100" y="1562100"/>
            <a:ext cx="8305800" cy="43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endParaRPr sz="3000" b="1">
              <a:solidFill>
                <a:srgbClr val="000000"/>
              </a:solidFill>
            </a:endParaRPr>
          </a:p>
          <a:p>
            <a:pPr marL="0" lvl="0" indent="0" algn="ctr" rtl="0">
              <a:spcBef>
                <a:spcPts val="0"/>
              </a:spcBef>
              <a:spcAft>
                <a:spcPts val="0"/>
              </a:spcAft>
              <a:buClr>
                <a:srgbClr val="000000"/>
              </a:buClr>
              <a:buSzPts val="1100"/>
              <a:buFont typeface="Arial"/>
              <a:buNone/>
            </a:pPr>
            <a:endParaRPr sz="3000" b="1">
              <a:solidFill>
                <a:srgbClr val="000000"/>
              </a:solidFill>
            </a:endParaRPr>
          </a:p>
          <a:p>
            <a:pPr marL="0" lvl="0" indent="0" algn="ctr" rtl="0">
              <a:spcBef>
                <a:spcPts val="0"/>
              </a:spcBef>
              <a:spcAft>
                <a:spcPts val="0"/>
              </a:spcAft>
              <a:buClr>
                <a:srgbClr val="000000"/>
              </a:buClr>
              <a:buSzPts val="1100"/>
              <a:buFont typeface="Arial"/>
              <a:buNone/>
            </a:pPr>
            <a:r>
              <a:rPr lang="en-US" sz="3000" b="1">
                <a:solidFill>
                  <a:srgbClr val="000000"/>
                </a:solidFill>
              </a:rPr>
              <a:t>Questions?</a:t>
            </a:r>
            <a:endParaRPr sz="3000" b="1">
              <a:solidFill>
                <a:srgbClr val="000000"/>
              </a:solidFill>
            </a:endParaRPr>
          </a:p>
          <a:p>
            <a:pPr marL="0" lvl="0" indent="0" algn="ctr" rtl="0">
              <a:spcBef>
                <a:spcPts val="0"/>
              </a:spcBef>
              <a:spcAft>
                <a:spcPts val="0"/>
              </a:spcAft>
              <a:buClr>
                <a:srgbClr val="000000"/>
              </a:buClr>
              <a:buSzPts val="1100"/>
              <a:buFont typeface="Arial"/>
              <a:buNone/>
            </a:pPr>
            <a:endParaRPr sz="3000" b="1">
              <a:solidFill>
                <a:srgbClr val="000000"/>
              </a:solidFill>
            </a:endParaRPr>
          </a:p>
          <a:p>
            <a:pPr marL="0" lvl="0" indent="0" algn="ctr" rtl="0">
              <a:spcBef>
                <a:spcPts val="0"/>
              </a:spcBef>
              <a:spcAft>
                <a:spcPts val="0"/>
              </a:spcAft>
              <a:buClr>
                <a:srgbClr val="000000"/>
              </a:buClr>
              <a:buSzPts val="1100"/>
              <a:buFont typeface="Arial"/>
              <a:buNone/>
            </a:pPr>
            <a:r>
              <a:rPr lang="en-US" sz="3000" b="1">
                <a:solidFill>
                  <a:srgbClr val="000000"/>
                </a:solidFill>
              </a:rPr>
              <a:t>AP Teachers will be available in the cafeteria to answer questions.</a:t>
            </a:r>
            <a:endParaRPr/>
          </a:p>
        </p:txBody>
      </p:sp>
      <p:sp>
        <p:nvSpPr>
          <p:cNvPr id="203" name="Google Shape;203;p32"/>
          <p:cNvSpPr txBox="1">
            <a:spLocks noGrp="1"/>
          </p:cNvSpPr>
          <p:nvPr>
            <p:ph type="sldNum" idx="12"/>
          </p:nvPr>
        </p:nvSpPr>
        <p:spPr>
          <a:xfrm>
            <a:off x="431800" y="6249988"/>
            <a:ext cx="2133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81000" y="1433513"/>
            <a:ext cx="8305800" cy="4586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Times"/>
              <a:buNone/>
            </a:pPr>
            <a:r>
              <a:rPr lang="en-US" sz="2800" b="0" i="0" u="none" strike="noStrike" cap="none">
                <a:solidFill>
                  <a:srgbClr val="000000"/>
                </a:solidFill>
                <a:latin typeface="Arial"/>
                <a:ea typeface="Arial"/>
                <a:cs typeface="Arial"/>
                <a:sym typeface="Arial"/>
              </a:rPr>
              <a:t>Advanced Placement Program</a:t>
            </a:r>
            <a:r>
              <a:rPr lang="en-US" sz="2400" b="0" i="0" u="none" strike="noStrike" cap="none" baseline="30000">
                <a:solidFill>
                  <a:srgbClr val="000000"/>
                </a:solidFill>
                <a:latin typeface="Arial"/>
                <a:ea typeface="Arial"/>
                <a:cs typeface="Arial"/>
                <a:sym typeface="Arial"/>
              </a:rPr>
              <a:t>®</a:t>
            </a:r>
            <a:r>
              <a:rPr lang="en-US" sz="2800" b="0" i="0" u="none" strike="noStrike" cap="none">
                <a:solidFill>
                  <a:srgbClr val="000000"/>
                </a:solidFill>
                <a:latin typeface="Arial"/>
                <a:ea typeface="Arial"/>
                <a:cs typeface="Arial"/>
                <a:sym typeface="Arial"/>
              </a:rPr>
              <a:t> (AP</a:t>
            </a:r>
            <a:r>
              <a:rPr lang="en-US" sz="2400" b="0" i="0" u="none" strike="noStrike" cap="none" baseline="30000">
                <a:solidFill>
                  <a:srgbClr val="000000"/>
                </a:solidFill>
                <a:latin typeface="Arial"/>
                <a:ea typeface="Arial"/>
                <a:cs typeface="Arial"/>
                <a:sym typeface="Arial"/>
              </a:rPr>
              <a:t>®</a:t>
            </a:r>
            <a:r>
              <a:rPr lang="en-US" sz="2800" b="0" i="0" u="none" strike="noStrike" cap="none">
                <a:solidFill>
                  <a:srgbClr val="000000"/>
                </a:solidFill>
                <a:latin typeface="Arial"/>
                <a:ea typeface="Arial"/>
                <a:cs typeface="Arial"/>
                <a:sym typeface="Arial"/>
              </a:rPr>
              <a:t>) </a:t>
            </a:r>
            <a:r>
              <a:rPr lang="en-US" sz="2800" i="0" u="none" strike="noStrike" cap="none">
                <a:solidFill>
                  <a:srgbClr val="000000"/>
                </a:solidFill>
              </a:rPr>
              <a:t>courses </a:t>
            </a:r>
            <a:r>
              <a:rPr lang="en-US" sz="2800" b="0" i="0" u="none" strike="noStrike" cap="none">
                <a:solidFill>
                  <a:srgbClr val="000000"/>
                </a:solidFill>
                <a:latin typeface="Arial"/>
                <a:ea typeface="Arial"/>
                <a:cs typeface="Arial"/>
                <a:sym typeface="Arial"/>
              </a:rPr>
              <a:t>are </a:t>
            </a:r>
            <a:r>
              <a:rPr lang="en-US" sz="2800" b="1" i="0" u="none" strike="noStrike" cap="none">
                <a:solidFill>
                  <a:srgbClr val="000000"/>
                </a:solidFill>
              </a:rPr>
              <a:t>college-level courses offered in high school</a:t>
            </a:r>
            <a:r>
              <a:rPr lang="en-US" sz="2800" b="0" i="0" u="none" strike="noStrike" cap="none">
                <a:solidFill>
                  <a:srgbClr val="000000"/>
                </a:solidFill>
                <a:latin typeface="Arial"/>
                <a:ea typeface="Arial"/>
                <a:cs typeface="Arial"/>
                <a:sym typeface="Arial"/>
              </a:rPr>
              <a:t>. AP courses reflect what is taught in top introductory college courses.</a:t>
            </a:r>
            <a:endParaRPr/>
          </a:p>
          <a:p>
            <a:pPr marL="0" marR="0" lvl="0" indent="0" algn="l" rtl="0">
              <a:spcBef>
                <a:spcPts val="1400"/>
              </a:spcBef>
              <a:spcAft>
                <a:spcPts val="0"/>
              </a:spcAft>
              <a:buClr>
                <a:srgbClr val="C00000"/>
              </a:buClr>
              <a:buFont typeface="Times"/>
              <a:buNone/>
            </a:pPr>
            <a:r>
              <a:rPr lang="en-US" sz="2800" b="0" i="0" u="none" strike="noStrike" cap="none">
                <a:solidFill>
                  <a:srgbClr val="000000"/>
                </a:solidFill>
                <a:latin typeface="Arial"/>
                <a:ea typeface="Arial"/>
                <a:cs typeface="Arial"/>
                <a:sym typeface="Arial"/>
              </a:rPr>
              <a:t>At the end of course, students take </a:t>
            </a:r>
            <a:r>
              <a:rPr lang="en-US" sz="2800" b="1" i="0" u="none" strike="noStrike" cap="none">
                <a:solidFill>
                  <a:srgbClr val="000000"/>
                </a:solidFill>
                <a:latin typeface="Arial"/>
                <a:ea typeface="Arial"/>
                <a:cs typeface="Arial"/>
                <a:sym typeface="Arial"/>
              </a:rPr>
              <a:t>AP Exams</a:t>
            </a:r>
            <a:r>
              <a:rPr lang="en-US" sz="2800" b="0" i="0" u="none" strike="noStrike" cap="none">
                <a:solidFill>
                  <a:srgbClr val="000000"/>
                </a:solidFill>
                <a:latin typeface="Arial"/>
                <a:ea typeface="Arial"/>
                <a:cs typeface="Arial"/>
                <a:sym typeface="Arial"/>
              </a:rPr>
              <a:t>—standardized exams that measure how well students have mastered college-level course work. </a:t>
            </a:r>
            <a:endParaRPr>
              <a:solidFill>
                <a:srgbClr val="000000"/>
              </a:solidFill>
            </a:endParaRPr>
          </a:p>
          <a:p>
            <a:pPr marL="0" marR="0" lvl="0" indent="0" algn="l" rtl="0">
              <a:spcBef>
                <a:spcPts val="1400"/>
              </a:spcBef>
              <a:spcAft>
                <a:spcPts val="0"/>
              </a:spcAft>
              <a:buClr>
                <a:srgbClr val="000000"/>
              </a:buClr>
              <a:buFont typeface="Times"/>
              <a:buNone/>
            </a:pPr>
            <a:r>
              <a:rPr lang="en-US" sz="2800" b="0" i="0" u="none" strike="noStrike" cap="none">
                <a:solidFill>
                  <a:srgbClr val="000000"/>
                </a:solidFill>
                <a:latin typeface="Arial"/>
                <a:ea typeface="Arial"/>
                <a:cs typeface="Arial"/>
                <a:sym typeface="Arial"/>
              </a:rPr>
              <a:t>Students who do well on AP Exams can earn credit and/or placement into advanced courses in college.</a:t>
            </a:r>
            <a:endParaRPr/>
          </a:p>
        </p:txBody>
      </p:sp>
      <p:sp>
        <p:nvSpPr>
          <p:cNvPr id="67" name="Google Shape;67;p15"/>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200" b="1" i="0" u="none" strike="noStrike" cap="none">
                <a:solidFill>
                  <a:srgbClr val="000000"/>
                </a:solidFill>
                <a:latin typeface="Arial"/>
                <a:ea typeface="Arial"/>
                <a:cs typeface="Arial"/>
                <a:sym typeface="Arial"/>
              </a:rPr>
              <a:t>The Basics</a:t>
            </a:r>
            <a:endParaRPr sz="7200" b="1" i="0" u="none" strike="noStrike" cap="none" baseline="30000">
              <a:solidFill>
                <a:srgbClr val="000000"/>
              </a:solidFill>
              <a:latin typeface="Arial"/>
              <a:ea typeface="Arial"/>
              <a:cs typeface="Arial"/>
              <a:sym typeface="Arial"/>
            </a:endParaRPr>
          </a:p>
        </p:txBody>
      </p:sp>
      <p:sp>
        <p:nvSpPr>
          <p:cNvPr id="68" name="Google Shape;68;p15"/>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b="0" i="0" u="none" strike="noStrike" cap="none">
                <a:solidFill>
                  <a:srgbClr val="0099FF"/>
                </a:solidFill>
                <a:latin typeface="Arial"/>
                <a:ea typeface="Arial"/>
                <a:cs typeface="Arial"/>
                <a:sym typeface="Arial"/>
              </a:rPr>
              <a:t>3</a:t>
            </a:fld>
            <a:endParaRPr sz="1100" b="0" i="0" u="none" strike="noStrike" cap="none">
              <a:solidFill>
                <a:srgbClr val="0099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1" i="0" u="none" strike="noStrike" cap="none">
                <a:solidFill>
                  <a:srgbClr val="000000"/>
                </a:solidFill>
                <a:latin typeface="Arial"/>
                <a:ea typeface="Arial"/>
                <a:cs typeface="Arial"/>
                <a:sym typeface="Arial"/>
              </a:rPr>
              <a:t>The Benefits of AP Courses</a:t>
            </a:r>
            <a:endParaRPr>
              <a:solidFill>
                <a:srgbClr val="000000"/>
              </a:solidFill>
            </a:endParaRPr>
          </a:p>
        </p:txBody>
      </p:sp>
      <p:sp>
        <p:nvSpPr>
          <p:cNvPr id="74" name="Google Shape;74;p16"/>
          <p:cNvSpPr txBox="1">
            <a:spLocks noGrp="1"/>
          </p:cNvSpPr>
          <p:nvPr>
            <p:ph type="body" idx="1"/>
          </p:nvPr>
        </p:nvSpPr>
        <p:spPr>
          <a:xfrm>
            <a:off x="419100" y="1562100"/>
            <a:ext cx="5275263" cy="4327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Times"/>
              <a:buNone/>
            </a:pPr>
            <a:r>
              <a:rPr lang="en-US" sz="2800" b="0" i="0" u="none" strike="noStrike" cap="none">
                <a:solidFill>
                  <a:srgbClr val="000000"/>
                </a:solidFill>
                <a:latin typeface="Arial"/>
                <a:ea typeface="Arial"/>
                <a:cs typeface="Arial"/>
                <a:sym typeface="Arial"/>
              </a:rPr>
              <a:t>AP courses can be challenging, but it’s work that pays off.</a:t>
            </a:r>
            <a:endParaRPr>
              <a:solidFill>
                <a:srgbClr val="000000"/>
              </a:solidFill>
            </a:endParaRPr>
          </a:p>
          <a:p>
            <a:pPr marL="0" marR="0" lvl="0" indent="0" algn="l" rtl="0">
              <a:spcBef>
                <a:spcPts val="1100"/>
              </a:spcBef>
              <a:spcAft>
                <a:spcPts val="0"/>
              </a:spcAft>
              <a:buClr>
                <a:srgbClr val="000000"/>
              </a:buClr>
              <a:buSzPts val="1760"/>
              <a:buFont typeface="Times"/>
              <a:buChar char="•"/>
            </a:pPr>
            <a:r>
              <a:rPr lang="en-US" sz="2200" b="0" i="0" u="none" strike="noStrike" cap="none">
                <a:solidFill>
                  <a:srgbClr val="000000"/>
                </a:solidFill>
                <a:latin typeface="Arial"/>
                <a:ea typeface="Arial"/>
                <a:cs typeface="Arial"/>
                <a:sym typeface="Arial"/>
              </a:rPr>
              <a:t>AP courses are often the most interesting and fulfilling courses a student takes in high school.</a:t>
            </a:r>
            <a:endParaRPr>
              <a:solidFill>
                <a:srgbClr val="000000"/>
              </a:solidFill>
            </a:endParaRPr>
          </a:p>
          <a:p>
            <a:pPr marL="0" marR="0" lvl="0" indent="0" algn="l" rtl="0">
              <a:spcBef>
                <a:spcPts val="1100"/>
              </a:spcBef>
              <a:spcAft>
                <a:spcPts val="0"/>
              </a:spcAft>
              <a:buClr>
                <a:srgbClr val="000000"/>
              </a:buClr>
              <a:buSzPts val="1760"/>
              <a:buFont typeface="Times"/>
              <a:buChar char="•"/>
            </a:pPr>
            <a:r>
              <a:rPr lang="en-US" sz="2200" b="0" i="0" u="none" strike="noStrike" cap="none">
                <a:solidFill>
                  <a:srgbClr val="000000"/>
                </a:solidFill>
                <a:latin typeface="Arial"/>
                <a:ea typeface="Arial"/>
                <a:cs typeface="Arial"/>
                <a:sym typeface="Arial"/>
              </a:rPr>
              <a:t>Students develop confidence, and learn the study habits and time management skills essential for success in college.</a:t>
            </a:r>
            <a:endParaRPr>
              <a:solidFill>
                <a:srgbClr val="000000"/>
              </a:solidFill>
            </a:endParaRPr>
          </a:p>
          <a:p>
            <a:pPr marL="0" marR="0" lvl="0" indent="142240" algn="l" rtl="0">
              <a:spcBef>
                <a:spcPts val="1400"/>
              </a:spcBef>
              <a:spcAft>
                <a:spcPts val="0"/>
              </a:spcAft>
              <a:buClr>
                <a:srgbClr val="8B9B93"/>
              </a:buClr>
              <a:buSzPts val="2240"/>
              <a:buFont typeface="Times"/>
              <a:buNone/>
            </a:pPr>
            <a:endParaRPr sz="2800" b="0" i="0" u="none" strike="noStrike" cap="none">
              <a:solidFill>
                <a:srgbClr val="8B9B93"/>
              </a:solidFill>
              <a:latin typeface="Arial"/>
              <a:ea typeface="Arial"/>
              <a:cs typeface="Arial"/>
              <a:sym typeface="Arial"/>
            </a:endParaRPr>
          </a:p>
        </p:txBody>
      </p:sp>
      <p:sp>
        <p:nvSpPr>
          <p:cNvPr id="75" name="Google Shape;75;p16"/>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b="0" i="0" u="none" strike="noStrike" cap="none">
                <a:solidFill>
                  <a:srgbClr val="0099FF"/>
                </a:solidFill>
                <a:latin typeface="Arial"/>
                <a:ea typeface="Arial"/>
                <a:cs typeface="Arial"/>
                <a:sym typeface="Arial"/>
              </a:rPr>
              <a:t>4</a:t>
            </a:fld>
            <a:endParaRPr sz="1100" b="0" i="0" u="none" strike="noStrike" cap="none">
              <a:solidFill>
                <a:srgbClr val="0099FF"/>
              </a:solidFill>
              <a:latin typeface="Arial"/>
              <a:ea typeface="Arial"/>
              <a:cs typeface="Arial"/>
              <a:sym typeface="Arial"/>
            </a:endParaRPr>
          </a:p>
        </p:txBody>
      </p:sp>
      <p:pic>
        <p:nvPicPr>
          <p:cNvPr id="76" name="Google Shape;76;p16"/>
          <p:cNvPicPr preferRelativeResize="0"/>
          <p:nvPr/>
        </p:nvPicPr>
        <p:blipFill rotWithShape="1">
          <a:blip r:embed="rId3">
            <a:alphaModFix/>
          </a:blip>
          <a:srcRect/>
          <a:stretch/>
        </p:blipFill>
        <p:spPr>
          <a:xfrm>
            <a:off x="5873750" y="1703388"/>
            <a:ext cx="2944813" cy="3603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1" i="0" u="none" strike="noStrike" cap="none">
                <a:solidFill>
                  <a:srgbClr val="000000"/>
                </a:solidFill>
                <a:latin typeface="Arial"/>
                <a:ea typeface="Arial"/>
                <a:cs typeface="Arial"/>
                <a:sym typeface="Arial"/>
              </a:rPr>
              <a:t>AP and College Admission</a:t>
            </a:r>
            <a:endParaRPr>
              <a:solidFill>
                <a:srgbClr val="000000"/>
              </a:solidFill>
            </a:endParaRPr>
          </a:p>
        </p:txBody>
      </p:sp>
      <p:sp>
        <p:nvSpPr>
          <p:cNvPr id="82" name="Google Shape;82;p17"/>
          <p:cNvSpPr txBox="1">
            <a:spLocks noGrp="1"/>
          </p:cNvSpPr>
          <p:nvPr>
            <p:ph type="body" idx="1"/>
          </p:nvPr>
        </p:nvSpPr>
        <p:spPr>
          <a:xfrm>
            <a:off x="419100" y="1562100"/>
            <a:ext cx="5149850" cy="4327525"/>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rgbClr val="000000"/>
              </a:buClr>
              <a:buSzPts val="2080"/>
              <a:buFont typeface="Times"/>
              <a:buChar char="•"/>
            </a:pPr>
            <a:r>
              <a:rPr lang="en-US" sz="2600" b="0" i="0" u="none" strike="noStrike" cap="none">
                <a:solidFill>
                  <a:srgbClr val="000000"/>
                </a:solidFill>
                <a:latin typeface="Arial"/>
                <a:ea typeface="Arial"/>
                <a:cs typeface="Arial"/>
                <a:sym typeface="Arial"/>
              </a:rPr>
              <a:t>Colleges rank “Grades in college prep courses” and “Strength of curriculum” as the </a:t>
            </a:r>
            <a:r>
              <a:rPr lang="en-US" sz="2600" b="1" i="0" u="none" strike="noStrike" cap="none">
                <a:solidFill>
                  <a:srgbClr val="000000"/>
                </a:solidFill>
                <a:latin typeface="Arial"/>
                <a:ea typeface="Arial"/>
                <a:cs typeface="Arial"/>
                <a:sym typeface="Arial"/>
              </a:rPr>
              <a:t>top two factors </a:t>
            </a:r>
            <a:r>
              <a:rPr lang="en-US" sz="2600" b="0" i="0" u="none" strike="noStrike" cap="none">
                <a:solidFill>
                  <a:srgbClr val="000000"/>
                </a:solidFill>
                <a:latin typeface="Arial"/>
                <a:ea typeface="Arial"/>
                <a:cs typeface="Arial"/>
                <a:sym typeface="Arial"/>
              </a:rPr>
              <a:t>in the admission decision.*</a:t>
            </a:r>
            <a:endParaRPr/>
          </a:p>
          <a:p>
            <a:pPr marL="228600" marR="0" lvl="0" indent="-228600" algn="l" rtl="0">
              <a:spcBef>
                <a:spcPts val="1300"/>
              </a:spcBef>
              <a:spcAft>
                <a:spcPts val="0"/>
              </a:spcAft>
              <a:buClr>
                <a:srgbClr val="000000"/>
              </a:buClr>
              <a:buSzPts val="2080"/>
              <a:buFont typeface="Times"/>
              <a:buChar char="•"/>
            </a:pPr>
            <a:r>
              <a:rPr lang="en-US" sz="2600" b="0" i="0" u="none" strike="noStrike" cap="none">
                <a:solidFill>
                  <a:srgbClr val="000000"/>
                </a:solidFill>
                <a:latin typeface="Arial"/>
                <a:ea typeface="Arial"/>
                <a:cs typeface="Arial"/>
                <a:sym typeface="Arial"/>
              </a:rPr>
              <a:t>85% of selective colleges and universities report that a student’s AP experience </a:t>
            </a:r>
            <a:r>
              <a:rPr lang="en-US" sz="2600" b="1" i="0" u="none" strike="noStrike" cap="none">
                <a:solidFill>
                  <a:srgbClr val="000000"/>
                </a:solidFill>
                <a:latin typeface="Arial"/>
                <a:ea typeface="Arial"/>
                <a:cs typeface="Arial"/>
                <a:sym typeface="Arial"/>
              </a:rPr>
              <a:t>favorably impacts </a:t>
            </a:r>
            <a:r>
              <a:rPr lang="en-US" sz="2600" b="0" i="0" u="none" strike="noStrike" cap="none">
                <a:solidFill>
                  <a:srgbClr val="000000"/>
                </a:solidFill>
                <a:latin typeface="Arial"/>
                <a:ea typeface="Arial"/>
                <a:cs typeface="Arial"/>
                <a:sym typeface="Arial"/>
              </a:rPr>
              <a:t>admission decisions.**</a:t>
            </a:r>
            <a:endParaRPr>
              <a:solidFill>
                <a:srgbClr val="000000"/>
              </a:solidFill>
            </a:endParaRPr>
          </a:p>
        </p:txBody>
      </p:sp>
      <p:sp>
        <p:nvSpPr>
          <p:cNvPr id="83" name="Google Shape;83;p17"/>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b="0" i="0" u="none" strike="noStrike" cap="none">
                <a:solidFill>
                  <a:srgbClr val="0099FF"/>
                </a:solidFill>
                <a:latin typeface="Arial"/>
                <a:ea typeface="Arial"/>
                <a:cs typeface="Arial"/>
                <a:sym typeface="Arial"/>
              </a:rPr>
              <a:t>5</a:t>
            </a:fld>
            <a:endParaRPr sz="1100" b="0" i="0" u="none" strike="noStrike" cap="none">
              <a:solidFill>
                <a:srgbClr val="0099FF"/>
              </a:solidFill>
              <a:latin typeface="Arial"/>
              <a:ea typeface="Arial"/>
              <a:cs typeface="Arial"/>
              <a:sym typeface="Arial"/>
            </a:endParaRPr>
          </a:p>
        </p:txBody>
      </p:sp>
      <p:sp>
        <p:nvSpPr>
          <p:cNvPr id="84" name="Google Shape;84;p17"/>
          <p:cNvSpPr txBox="1"/>
          <p:nvPr/>
        </p:nvSpPr>
        <p:spPr>
          <a:xfrm>
            <a:off x="5827725" y="1597025"/>
            <a:ext cx="2879700" cy="2693400"/>
          </a:xfrm>
          <a:prstGeom prst="rect">
            <a:avLst/>
          </a:prstGeom>
          <a:noFill/>
          <a:ln w="114300" cap="flat" cmpd="sng">
            <a:solidFill>
              <a:schemeClr val="accent6">
                <a:alpha val="0"/>
              </a:scheme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rgbClr val="000000"/>
                </a:solidFill>
                <a:latin typeface="Arial"/>
                <a:ea typeface="Arial"/>
                <a:cs typeface="Arial"/>
                <a:sym typeface="Arial"/>
              </a:rPr>
              <a:t>“We look favorably on students who have taken AP courses. The presence of AP courses is a sign that a student has chosen to challenge him/herself.”</a:t>
            </a:r>
            <a:endParaRPr/>
          </a:p>
          <a:p>
            <a:pPr marL="0" marR="0" lvl="0" indent="0" algn="r" rtl="0">
              <a:spcBef>
                <a:spcPts val="0"/>
              </a:spcBef>
              <a:spcAft>
                <a:spcPts val="0"/>
              </a:spcAft>
              <a:buNone/>
            </a:pPr>
            <a:r>
              <a:rPr lang="en-US" sz="1800" b="1" i="1">
                <a:solidFill>
                  <a:srgbClr val="000000"/>
                </a:solidFill>
                <a:latin typeface="Arial"/>
                <a:ea typeface="Arial"/>
                <a:cs typeface="Arial"/>
                <a:sym typeface="Arial"/>
              </a:rPr>
              <a:t>—</a:t>
            </a:r>
            <a:r>
              <a:rPr lang="en-US" sz="1800">
                <a:solidFill>
                  <a:srgbClr val="000000"/>
                </a:solidFill>
                <a:latin typeface="Arial"/>
                <a:ea typeface="Arial"/>
                <a:cs typeface="Arial"/>
                <a:sym typeface="Arial"/>
              </a:rPr>
              <a:t>Admission Officer</a:t>
            </a:r>
            <a:endParaRPr sz="1800"/>
          </a:p>
        </p:txBody>
      </p:sp>
      <p:sp>
        <p:nvSpPr>
          <p:cNvPr id="85" name="Google Shape;85;p17"/>
          <p:cNvSpPr txBox="1"/>
          <p:nvPr/>
        </p:nvSpPr>
        <p:spPr>
          <a:xfrm>
            <a:off x="873125" y="6262688"/>
            <a:ext cx="5883275" cy="600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00000"/>
                </a:solidFill>
                <a:latin typeface="Arial"/>
                <a:ea typeface="Arial"/>
                <a:cs typeface="Arial"/>
                <a:sym typeface="Arial"/>
              </a:rPr>
              <a:t>* </a:t>
            </a:r>
            <a:r>
              <a:rPr lang="en-US" sz="1100" i="1">
                <a:solidFill>
                  <a:srgbClr val="000000"/>
                </a:solidFill>
                <a:latin typeface="Arial"/>
                <a:ea typeface="Arial"/>
                <a:cs typeface="Arial"/>
                <a:sym typeface="Arial"/>
              </a:rPr>
              <a:t>20</a:t>
            </a:r>
            <a:r>
              <a:rPr lang="en-US" sz="1100" i="1"/>
              <a:t>18 </a:t>
            </a:r>
            <a:r>
              <a:rPr lang="en-US" sz="1100" i="1">
                <a:solidFill>
                  <a:srgbClr val="000000"/>
                </a:solidFill>
                <a:latin typeface="Arial"/>
                <a:ea typeface="Arial"/>
                <a:cs typeface="Arial"/>
                <a:sym typeface="Arial"/>
              </a:rPr>
              <a:t>State of College Admission</a:t>
            </a:r>
            <a:r>
              <a:rPr lang="en-US" sz="1100">
                <a:solidFill>
                  <a:srgbClr val="000000"/>
                </a:solidFill>
                <a:latin typeface="Arial"/>
                <a:ea typeface="Arial"/>
                <a:cs typeface="Arial"/>
                <a:sym typeface="Arial"/>
              </a:rPr>
              <a:t>, NACAC</a:t>
            </a:r>
            <a:endParaRPr/>
          </a:p>
          <a:p>
            <a:pPr marL="0" marR="0" lvl="0" indent="0" algn="l" rtl="0">
              <a:spcBef>
                <a:spcPts val="0"/>
              </a:spcBef>
              <a:spcAft>
                <a:spcPts val="0"/>
              </a:spcAft>
              <a:buNone/>
            </a:pPr>
            <a:r>
              <a:rPr lang="en-US" sz="1100">
                <a:solidFill>
                  <a:srgbClr val="000000"/>
                </a:solidFill>
                <a:latin typeface="Arial"/>
                <a:ea typeface="Arial"/>
                <a:cs typeface="Arial"/>
                <a:sym typeface="Arial"/>
              </a:rPr>
              <a:t>**  Unpublished institutional research, Crux Research Inc. March 2007 </a:t>
            </a:r>
            <a:r>
              <a:rPr lang="en-US" sz="1100">
                <a:solidFill>
                  <a:srgbClr val="000000"/>
                </a:solidFill>
                <a:latin typeface="Times"/>
                <a:ea typeface="Times"/>
                <a:cs typeface="Times"/>
                <a:sym typeface="Times"/>
              </a:rPr>
              <a:t/>
            </a:r>
            <a:br>
              <a:rPr lang="en-US" sz="1100">
                <a:solidFill>
                  <a:srgbClr val="000000"/>
                </a:solidFill>
                <a:latin typeface="Times"/>
                <a:ea typeface="Times"/>
                <a:cs typeface="Times"/>
                <a:sym typeface="Times"/>
              </a:rPr>
            </a:br>
            <a:endParaRPr sz="1100">
              <a:solidFill>
                <a:srgbClr val="000000"/>
              </a:solidFill>
              <a:latin typeface="Times"/>
              <a:ea typeface="Times"/>
              <a:cs typeface="Times"/>
              <a:sym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5400" b="1" i="0" u="none" strike="noStrike" cap="none">
                <a:solidFill>
                  <a:srgbClr val="000000"/>
                </a:solidFill>
                <a:latin typeface="Arial"/>
                <a:ea typeface="Arial"/>
                <a:cs typeface="Arial"/>
                <a:sym typeface="Arial"/>
              </a:rPr>
              <a:t>AP and College Success</a:t>
            </a:r>
            <a:endParaRPr>
              <a:solidFill>
                <a:srgbClr val="000000"/>
              </a:solidFill>
            </a:endParaRPr>
          </a:p>
        </p:txBody>
      </p:sp>
      <p:sp>
        <p:nvSpPr>
          <p:cNvPr id="91" name="Google Shape;91;p18"/>
          <p:cNvSpPr txBox="1">
            <a:spLocks noGrp="1"/>
          </p:cNvSpPr>
          <p:nvPr>
            <p:ph type="body" idx="1"/>
          </p:nvPr>
        </p:nvSpPr>
        <p:spPr>
          <a:xfrm>
            <a:off x="419100" y="1562100"/>
            <a:ext cx="4803775" cy="4327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Times"/>
              <a:buNone/>
            </a:pPr>
            <a:r>
              <a:rPr lang="en-US" sz="2200">
                <a:solidFill>
                  <a:srgbClr val="000000"/>
                </a:solidFill>
              </a:rPr>
              <a:t>S</a:t>
            </a:r>
            <a:r>
              <a:rPr lang="en-US" sz="2200" b="0" i="0" u="none" strike="noStrike" cap="none">
                <a:solidFill>
                  <a:srgbClr val="000000"/>
                </a:solidFill>
                <a:latin typeface="Arial"/>
                <a:ea typeface="Arial"/>
                <a:cs typeface="Arial"/>
                <a:sym typeface="Arial"/>
              </a:rPr>
              <a:t>tudents who earned a 3, 4, or 5 on the AP Exam had </a:t>
            </a:r>
            <a:r>
              <a:rPr lang="en-US" sz="2200" b="1" i="0" u="none" strike="noStrike" cap="none">
                <a:solidFill>
                  <a:srgbClr val="000000"/>
                </a:solidFill>
                <a:latin typeface="Arial"/>
                <a:ea typeface="Arial"/>
                <a:cs typeface="Arial"/>
                <a:sym typeface="Arial"/>
              </a:rPr>
              <a:t>higher first-year college grade point averages </a:t>
            </a:r>
            <a:r>
              <a:rPr lang="en-US" sz="2200" b="0" i="0" u="none" strike="noStrike" cap="none">
                <a:solidFill>
                  <a:srgbClr val="000000"/>
                </a:solidFill>
                <a:latin typeface="Arial"/>
                <a:ea typeface="Arial"/>
                <a:cs typeface="Arial"/>
                <a:sym typeface="Arial"/>
              </a:rPr>
              <a:t>and were </a:t>
            </a:r>
            <a:r>
              <a:rPr lang="en-US" sz="2200" b="1" i="0" u="none" strike="noStrike" cap="none">
                <a:solidFill>
                  <a:srgbClr val="000000"/>
                </a:solidFill>
                <a:latin typeface="Arial"/>
                <a:ea typeface="Arial"/>
                <a:cs typeface="Arial"/>
                <a:sym typeface="Arial"/>
              </a:rPr>
              <a:t>more likely to return for the second year of college </a:t>
            </a:r>
            <a:r>
              <a:rPr lang="en-US" sz="2200" b="0" i="0" u="none" strike="noStrike" cap="none">
                <a:solidFill>
                  <a:srgbClr val="000000"/>
                </a:solidFill>
                <a:latin typeface="Arial"/>
                <a:ea typeface="Arial"/>
                <a:cs typeface="Arial"/>
                <a:sym typeface="Arial"/>
              </a:rPr>
              <a:t>than non-AP students of similar ability. *</a:t>
            </a:r>
            <a:endParaRPr/>
          </a:p>
          <a:p>
            <a:pPr marL="0" marR="0" lvl="0" indent="0" algn="l" rtl="0">
              <a:spcBef>
                <a:spcPts val="1100"/>
              </a:spcBef>
              <a:spcAft>
                <a:spcPts val="0"/>
              </a:spcAft>
              <a:buClr>
                <a:srgbClr val="C00000"/>
              </a:buClr>
              <a:buFont typeface="Times"/>
              <a:buNone/>
            </a:pPr>
            <a:r>
              <a:rPr lang="en-US" sz="2200" b="0" i="0" u="none" strike="noStrike" cap="none">
                <a:solidFill>
                  <a:srgbClr val="000000"/>
                </a:solidFill>
                <a:latin typeface="Arial"/>
                <a:ea typeface="Arial"/>
                <a:cs typeface="Arial"/>
                <a:sym typeface="Arial"/>
              </a:rPr>
              <a:t>GPA for college students in their first semester is an average of .</a:t>
            </a:r>
            <a:r>
              <a:rPr lang="en-US" sz="2200">
                <a:solidFill>
                  <a:srgbClr val="000000"/>
                </a:solidFill>
              </a:rPr>
              <a:t>15</a:t>
            </a:r>
            <a:r>
              <a:rPr lang="en-US" sz="2200" b="0" i="0" u="none" strike="noStrike" cap="none">
                <a:solidFill>
                  <a:srgbClr val="000000"/>
                </a:solidFill>
                <a:latin typeface="Arial"/>
                <a:ea typeface="Arial"/>
                <a:cs typeface="Arial"/>
                <a:sym typeface="Arial"/>
              </a:rPr>
              <a:t> higher for students who took an AP class in high school. **</a:t>
            </a:r>
            <a:endParaRPr>
              <a:solidFill>
                <a:srgbClr val="000000"/>
              </a:solidFill>
            </a:endParaRPr>
          </a:p>
          <a:p>
            <a:pPr marL="0" marR="0" lvl="0" indent="0" algn="l" rtl="0">
              <a:spcBef>
                <a:spcPts val="1400"/>
              </a:spcBef>
              <a:spcAft>
                <a:spcPts val="0"/>
              </a:spcAft>
              <a:buClr>
                <a:srgbClr val="8B9B93"/>
              </a:buClr>
              <a:buFont typeface="Times"/>
              <a:buNone/>
            </a:pPr>
            <a:endParaRPr sz="2800" b="0" i="0" u="none" strike="noStrike" cap="none">
              <a:solidFill>
                <a:srgbClr val="8B9B93"/>
              </a:solidFill>
              <a:latin typeface="Arial"/>
              <a:ea typeface="Arial"/>
              <a:cs typeface="Arial"/>
              <a:sym typeface="Arial"/>
            </a:endParaRPr>
          </a:p>
        </p:txBody>
      </p:sp>
      <p:sp>
        <p:nvSpPr>
          <p:cNvPr id="92" name="Google Shape;92;p18"/>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6</a:t>
            </a:fld>
            <a:endParaRPr sz="1100">
              <a:solidFill>
                <a:srgbClr val="0099FF"/>
              </a:solidFill>
              <a:latin typeface="Arial"/>
              <a:ea typeface="Arial"/>
              <a:cs typeface="Arial"/>
              <a:sym typeface="Arial"/>
            </a:endParaRPr>
          </a:p>
        </p:txBody>
      </p:sp>
      <p:sp>
        <p:nvSpPr>
          <p:cNvPr id="93" name="Google Shape;93;p18"/>
          <p:cNvSpPr txBox="1"/>
          <p:nvPr/>
        </p:nvSpPr>
        <p:spPr>
          <a:xfrm>
            <a:off x="696900" y="5889625"/>
            <a:ext cx="6373200" cy="73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Open Sans"/>
                <a:ea typeface="Open Sans"/>
                <a:cs typeface="Open Sans"/>
                <a:sym typeface="Open Sans"/>
              </a:rPr>
              <a:t>*Krista Mattern, Emily Shaw, and Xinhui Xiong, “The Relationship Between AP Exam Performance and College Outcomes” (2009), The College Board.</a:t>
            </a:r>
            <a:endParaRPr sz="10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000">
                <a:latin typeface="Open Sans"/>
                <a:ea typeface="Open Sans"/>
                <a:cs typeface="Open Sans"/>
                <a:sym typeface="Open Sans"/>
              </a:rPr>
              <a:t>**Wyatt, J., Patterson, B. F. &amp; Di Giacomo, F. T. (in press). A comparison of the college outcomes of AP and dual enrollment students. (College Board Research Report, in press). New York: The College Board.</a:t>
            </a:r>
            <a:endParaRPr sz="1000">
              <a:latin typeface="Open Sans"/>
              <a:ea typeface="Open Sans"/>
              <a:cs typeface="Open Sans"/>
              <a:sym typeface="Open Sans"/>
            </a:endParaRPr>
          </a:p>
          <a:p>
            <a:pPr marL="0" marR="0" lvl="0" indent="0" algn="l" rtl="0">
              <a:spcBef>
                <a:spcPts val="0"/>
              </a:spcBef>
              <a:spcAft>
                <a:spcPts val="0"/>
              </a:spcAft>
              <a:buNone/>
            </a:pPr>
            <a:endParaRPr sz="1100">
              <a:latin typeface="Open Sans"/>
              <a:ea typeface="Open Sans"/>
              <a:cs typeface="Open Sans"/>
              <a:sym typeface="Open Sans"/>
            </a:endParaRPr>
          </a:p>
          <a:p>
            <a:pPr marL="0" marR="0" lvl="0" indent="0" algn="l" rtl="0">
              <a:spcBef>
                <a:spcPts val="0"/>
              </a:spcBef>
              <a:spcAft>
                <a:spcPts val="0"/>
              </a:spcAft>
              <a:buNone/>
            </a:pPr>
            <a:r>
              <a:rPr lang="en-US" sz="1000">
                <a:solidFill>
                  <a:srgbClr val="000000"/>
                </a:solidFill>
                <a:latin typeface="Times"/>
                <a:ea typeface="Times"/>
                <a:cs typeface="Times"/>
                <a:sym typeface="Times"/>
              </a:rPr>
              <a:t/>
            </a:r>
            <a:br>
              <a:rPr lang="en-US" sz="1000">
                <a:solidFill>
                  <a:srgbClr val="000000"/>
                </a:solidFill>
                <a:latin typeface="Times"/>
                <a:ea typeface="Times"/>
                <a:cs typeface="Times"/>
                <a:sym typeface="Times"/>
              </a:rPr>
            </a:br>
            <a:endParaRPr sz="1000">
              <a:solidFill>
                <a:srgbClr val="000000"/>
              </a:solidFill>
              <a:latin typeface="Times"/>
              <a:ea typeface="Times"/>
              <a:cs typeface="Times"/>
              <a:sym typeface="Times"/>
            </a:endParaRPr>
          </a:p>
        </p:txBody>
      </p:sp>
      <p:sp>
        <p:nvSpPr>
          <p:cNvPr id="94" name="Google Shape;94;p18"/>
          <p:cNvSpPr txBox="1"/>
          <p:nvPr/>
        </p:nvSpPr>
        <p:spPr>
          <a:xfrm>
            <a:off x="5500688" y="1649413"/>
            <a:ext cx="3159125" cy="3883025"/>
          </a:xfrm>
          <a:prstGeom prst="rect">
            <a:avLst/>
          </a:prstGeom>
          <a:noFill/>
          <a:ln>
            <a:noFill/>
          </a:ln>
        </p:spPr>
        <p:txBody>
          <a:bodyPr spcFirstLastPara="1" wrap="square" lIns="91425" tIns="45700" rIns="91425" bIns="45700" anchor="t" anchorCtr="0">
            <a:noAutofit/>
          </a:bodyPr>
          <a:lstStyle/>
          <a:p>
            <a:pPr marL="3175" marR="0" lvl="0" indent="-3175" algn="l" rtl="0">
              <a:lnSpc>
                <a:spcPct val="90000"/>
              </a:lnSpc>
              <a:spcBef>
                <a:spcPts val="0"/>
              </a:spcBef>
              <a:spcAft>
                <a:spcPts val="0"/>
              </a:spcAft>
              <a:buClr>
                <a:srgbClr val="000000"/>
              </a:buClr>
              <a:buFont typeface="Times"/>
              <a:buNone/>
            </a:pPr>
            <a:r>
              <a:rPr lang="en-US" sz="2000">
                <a:solidFill>
                  <a:srgbClr val="000000"/>
                </a:solidFill>
                <a:latin typeface="Arial"/>
                <a:ea typeface="Arial"/>
                <a:cs typeface="Arial"/>
                <a:sym typeface="Arial"/>
              </a:rPr>
              <a:t>“One of the best standard predictors of academic success at Harvard is performance on Advanced Placement Examinations.”</a:t>
            </a:r>
            <a:endParaRPr/>
          </a:p>
          <a:p>
            <a:pPr marL="3175" marR="0" lvl="0" indent="-3175" algn="r" rtl="0">
              <a:lnSpc>
                <a:spcPct val="90000"/>
              </a:lnSpc>
              <a:spcBef>
                <a:spcPts val="1000"/>
              </a:spcBef>
              <a:spcAft>
                <a:spcPts val="0"/>
              </a:spcAft>
              <a:buClr>
                <a:srgbClr val="000000"/>
              </a:buClr>
              <a:buFont typeface="Times"/>
              <a:buNone/>
            </a:pPr>
            <a:r>
              <a:rPr lang="en-US" sz="1800">
                <a:solidFill>
                  <a:srgbClr val="000000"/>
                </a:solidFill>
                <a:latin typeface="Arial"/>
                <a:ea typeface="Arial"/>
                <a:cs typeface="Arial"/>
                <a:sym typeface="Arial"/>
              </a:rPr>
              <a:t>—William Fitzsimmons,</a:t>
            </a:r>
            <a:br>
              <a:rPr lang="en-US" sz="1800">
                <a:solidFill>
                  <a:srgbClr val="000000"/>
                </a:solidFill>
                <a:latin typeface="Arial"/>
                <a:ea typeface="Arial"/>
                <a:cs typeface="Arial"/>
                <a:sym typeface="Arial"/>
              </a:rPr>
            </a:br>
            <a:r>
              <a:rPr lang="en-US" sz="1800">
                <a:solidFill>
                  <a:srgbClr val="000000"/>
                </a:solidFill>
                <a:latin typeface="Arial"/>
                <a:ea typeface="Arial"/>
                <a:cs typeface="Arial"/>
                <a:sym typeface="Arial"/>
              </a:rPr>
              <a:t>Dean of Admissions &amp; Financial Aid, Harvard University</a:t>
            </a:r>
            <a:endParaRPr sz="1800"/>
          </a:p>
          <a:p>
            <a:pPr marL="3175" marR="0" lvl="0" indent="-3175" algn="l" rtl="0">
              <a:lnSpc>
                <a:spcPct val="90000"/>
              </a:lnSpc>
              <a:spcBef>
                <a:spcPts val="700"/>
              </a:spcBef>
              <a:spcAft>
                <a:spcPts val="0"/>
              </a:spcAft>
              <a:buClr>
                <a:schemeClr val="lt1"/>
              </a:buClr>
              <a:buFont typeface="Times"/>
              <a:buNone/>
            </a:pPr>
            <a:endParaRPr sz="1400">
              <a:solidFill>
                <a:srgbClr val="8B9B9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0" y="182563"/>
            <a:ext cx="91440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1" i="0" u="none" strike="noStrike" cap="none">
                <a:solidFill>
                  <a:srgbClr val="000000"/>
                </a:solidFill>
                <a:latin typeface="Arial"/>
                <a:ea typeface="Arial"/>
                <a:cs typeface="Arial"/>
                <a:sym typeface="Arial"/>
              </a:rPr>
              <a:t>AP Helps Students Graduate College on Time</a:t>
            </a:r>
            <a:endParaRPr sz="3500" b="1" i="0" u="none" strike="noStrike" cap="none">
              <a:solidFill>
                <a:srgbClr val="000000"/>
              </a:solidFill>
              <a:latin typeface="Arial"/>
              <a:ea typeface="Arial"/>
              <a:cs typeface="Arial"/>
              <a:sym typeface="Arial"/>
            </a:endParaRPr>
          </a:p>
        </p:txBody>
      </p:sp>
      <p:sp>
        <p:nvSpPr>
          <p:cNvPr id="100" name="Google Shape;100;p19"/>
          <p:cNvSpPr txBox="1">
            <a:spLocks noGrp="1"/>
          </p:cNvSpPr>
          <p:nvPr>
            <p:ph type="body" idx="1"/>
          </p:nvPr>
        </p:nvSpPr>
        <p:spPr>
          <a:xfrm>
            <a:off x="419100" y="1151171"/>
            <a:ext cx="8305800" cy="292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Times"/>
              <a:buNone/>
            </a:pPr>
            <a:r>
              <a:rPr lang="en-US" sz="2800" b="0" i="0" u="none" strike="noStrike" cap="none">
                <a:solidFill>
                  <a:srgbClr val="000000"/>
                </a:solidFill>
                <a:latin typeface="Arial"/>
                <a:ea typeface="Arial"/>
                <a:cs typeface="Arial"/>
                <a:sym typeface="Arial"/>
              </a:rPr>
              <a:t>Students who take AP courses and exams are much more likely than their peers to complete a college degree on time. *</a:t>
            </a:r>
            <a:endParaRPr/>
          </a:p>
          <a:p>
            <a:pPr marL="0" marR="0" lvl="0" indent="0" algn="l" rtl="0">
              <a:spcBef>
                <a:spcPts val="1400"/>
              </a:spcBef>
              <a:spcAft>
                <a:spcPts val="0"/>
              </a:spcAft>
              <a:buClr>
                <a:srgbClr val="C00000"/>
              </a:buClr>
              <a:buFont typeface="Times"/>
              <a:buNone/>
            </a:pPr>
            <a:r>
              <a:rPr lang="en-US" sz="2800" b="0" i="0" u="none" strike="noStrike" cap="none">
                <a:solidFill>
                  <a:srgbClr val="000000"/>
                </a:solidFill>
                <a:latin typeface="Arial"/>
                <a:ea typeface="Arial"/>
                <a:cs typeface="Arial"/>
                <a:sym typeface="Arial"/>
              </a:rPr>
              <a:t>The retention rate for college students is an average of 7.0% higher for students who took an AP class in high school. **</a:t>
            </a:r>
            <a:endParaRPr>
              <a:solidFill>
                <a:srgbClr val="000000"/>
              </a:solidFill>
            </a:endParaRPr>
          </a:p>
        </p:txBody>
      </p:sp>
      <p:sp>
        <p:nvSpPr>
          <p:cNvPr id="101" name="Google Shape;101;p19"/>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7</a:t>
            </a:fld>
            <a:endParaRPr sz="1100">
              <a:solidFill>
                <a:srgbClr val="0099FF"/>
              </a:solidFill>
              <a:latin typeface="Arial"/>
              <a:ea typeface="Arial"/>
              <a:cs typeface="Arial"/>
              <a:sym typeface="Arial"/>
            </a:endParaRPr>
          </a:p>
        </p:txBody>
      </p:sp>
      <p:sp>
        <p:nvSpPr>
          <p:cNvPr id="102" name="Google Shape;102;p19"/>
          <p:cNvSpPr txBox="1"/>
          <p:nvPr/>
        </p:nvSpPr>
        <p:spPr>
          <a:xfrm>
            <a:off x="686800" y="6180150"/>
            <a:ext cx="6328500" cy="908100"/>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1100" b="0" i="0" u="none" strike="noStrike" cap="none">
                <a:solidFill>
                  <a:srgbClr val="000000"/>
                </a:solidFill>
                <a:latin typeface="Arial"/>
                <a:ea typeface="Arial"/>
                <a:cs typeface="Arial"/>
                <a:sym typeface="Arial"/>
              </a:rPr>
              <a:t>* </a:t>
            </a:r>
            <a:r>
              <a:rPr lang="en-US" sz="1100"/>
              <a:t>The College Board, </a:t>
            </a:r>
            <a:r>
              <a:rPr lang="en-US" sz="1100" i="1"/>
              <a:t>College Outcomes Comparisons by AP and Non-AP High School Experiences,</a:t>
            </a:r>
            <a:r>
              <a:rPr lang="en-US" sz="1100"/>
              <a:t> 2008</a:t>
            </a:r>
            <a:endParaRPr/>
          </a:p>
          <a:p>
            <a:pPr marL="0" marR="0" lvl="0" indent="0" algn="l" rtl="0">
              <a:spcBef>
                <a:spcPts val="0"/>
              </a:spcBef>
              <a:spcAft>
                <a:spcPts val="0"/>
              </a:spcAft>
              <a:buNone/>
            </a:pPr>
            <a:r>
              <a:rPr lang="en-US" sz="1100"/>
              <a:t>** IPEDS database, 2008</a:t>
            </a:r>
            <a:endParaRPr sz="1100"/>
          </a:p>
          <a:p>
            <a:pPr marL="0" marR="0" lvl="0" indent="0" algn="l" rtl="0">
              <a:spcBef>
                <a:spcPts val="0"/>
              </a:spcBef>
              <a:spcAft>
                <a:spcPts val="0"/>
              </a:spcAft>
              <a:buNone/>
            </a:pPr>
            <a:r>
              <a:rPr lang="en-US" sz="1100">
                <a:latin typeface="Helvetica Neue"/>
                <a:ea typeface="Helvetica Neue"/>
                <a:cs typeface="Helvetica Neue"/>
                <a:sym typeface="Helvetica Neue"/>
              </a:rPr>
              <a:t>SOURCE: The College Board, </a:t>
            </a:r>
            <a:r>
              <a:rPr lang="en-US" sz="1100" i="1">
                <a:latin typeface="Helvetica Neue"/>
                <a:ea typeface="Helvetica Neue"/>
                <a:cs typeface="Helvetica Neue"/>
                <a:sym typeface="Helvetica Neue"/>
              </a:rPr>
              <a:t>Trends in College Pricing 2011, </a:t>
            </a:r>
            <a:r>
              <a:rPr lang="en-US" sz="1100">
                <a:latin typeface="Helvetica Neue"/>
                <a:ea typeface="Helvetica Neue"/>
                <a:cs typeface="Helvetica Neue"/>
                <a:sym typeface="Helvetica Neue"/>
              </a:rPr>
              <a:t>Figure 1</a:t>
            </a:r>
            <a:r>
              <a:rPr lang="en-US" sz="1000">
                <a:solidFill>
                  <a:srgbClr val="000000"/>
                </a:solidFill>
                <a:latin typeface="Times"/>
                <a:ea typeface="Times"/>
                <a:cs typeface="Times"/>
                <a:sym typeface="Times"/>
              </a:rPr>
              <a:t/>
            </a:r>
            <a:br>
              <a:rPr lang="en-US" sz="1000">
                <a:solidFill>
                  <a:srgbClr val="000000"/>
                </a:solidFill>
                <a:latin typeface="Times"/>
                <a:ea typeface="Times"/>
                <a:cs typeface="Times"/>
                <a:sym typeface="Times"/>
              </a:rPr>
            </a:br>
            <a:endParaRPr sz="1000">
              <a:solidFill>
                <a:srgbClr val="000000"/>
              </a:solidFill>
              <a:latin typeface="Times"/>
              <a:ea typeface="Times"/>
              <a:cs typeface="Times"/>
              <a:sym typeface="Times"/>
            </a:endParaRPr>
          </a:p>
        </p:txBody>
      </p:sp>
      <p:sp>
        <p:nvSpPr>
          <p:cNvPr id="103" name="Google Shape;103;p19"/>
          <p:cNvSpPr txBox="1"/>
          <p:nvPr/>
        </p:nvSpPr>
        <p:spPr>
          <a:xfrm>
            <a:off x="0" y="4078100"/>
            <a:ext cx="9144000" cy="9495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9"/>
          <p:cNvSpPr txBox="1">
            <a:spLocks noGrp="1"/>
          </p:cNvSpPr>
          <p:nvPr>
            <p:ph type="title"/>
          </p:nvPr>
        </p:nvSpPr>
        <p:spPr>
          <a:xfrm>
            <a:off x="328200" y="4146488"/>
            <a:ext cx="8305800" cy="81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1" i="0" u="none" strike="noStrike" cap="none">
                <a:solidFill>
                  <a:srgbClr val="000000"/>
                </a:solidFill>
                <a:latin typeface="Arial"/>
                <a:ea typeface="Arial"/>
                <a:cs typeface="Arial"/>
                <a:sym typeface="Arial"/>
              </a:rPr>
              <a:t>… and Save Money</a:t>
            </a:r>
            <a:endParaRPr sz="3500">
              <a:solidFill>
                <a:srgbClr val="000000"/>
              </a:solidFill>
            </a:endParaRPr>
          </a:p>
        </p:txBody>
      </p:sp>
      <p:sp>
        <p:nvSpPr>
          <p:cNvPr id="105" name="Google Shape;105;p19"/>
          <p:cNvSpPr txBox="1"/>
          <p:nvPr/>
        </p:nvSpPr>
        <p:spPr>
          <a:xfrm>
            <a:off x="183450" y="4959200"/>
            <a:ext cx="8777100" cy="1290900"/>
          </a:xfrm>
          <a:prstGeom prst="rect">
            <a:avLst/>
          </a:prstGeom>
          <a:noFill/>
          <a:ln>
            <a:noFill/>
          </a:ln>
        </p:spPr>
        <p:txBody>
          <a:bodyPr spcFirstLastPara="1" wrap="square" lIns="91425" tIns="91425" rIns="91425" bIns="91425" anchor="ctr" anchorCtr="0">
            <a:noAutofit/>
          </a:bodyPr>
          <a:lstStyle/>
          <a:p>
            <a:pPr marL="228600" lvl="0" indent="-228600" algn="l" rtl="0">
              <a:spcBef>
                <a:spcPts val="0"/>
              </a:spcBef>
              <a:spcAft>
                <a:spcPts val="0"/>
              </a:spcAft>
              <a:buClr>
                <a:srgbClr val="000000"/>
              </a:buClr>
              <a:buSzPts val="2240"/>
              <a:buFont typeface="Times"/>
              <a:buChar char="•"/>
            </a:pPr>
            <a:r>
              <a:rPr lang="en-US" sz="2800"/>
              <a:t>Students who take five years or more to graduate spend an average </a:t>
            </a:r>
            <a:r>
              <a:rPr lang="en-US" sz="2800" b="1"/>
              <a:t>$21,500 for each additional year in college</a:t>
            </a:r>
            <a:r>
              <a:rPr lang="en-US" sz="2800"/>
              <a:t>.</a:t>
            </a:r>
            <a:endParaRPr sz="2800">
              <a:solidFill>
                <a:srgbClr val="8B9B93"/>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20688" y="182563"/>
            <a:ext cx="8302625" cy="8143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a:t>AP and College Success</a:t>
            </a:r>
            <a:endParaRPr sz="3200" b="1" i="0" u="none" strike="noStrike" cap="none">
              <a:solidFill>
                <a:srgbClr val="000000"/>
              </a:solidFill>
              <a:latin typeface="Arial"/>
              <a:ea typeface="Arial"/>
              <a:cs typeface="Arial"/>
              <a:sym typeface="Arial"/>
            </a:endParaRPr>
          </a:p>
        </p:txBody>
      </p:sp>
      <p:sp>
        <p:nvSpPr>
          <p:cNvPr id="111" name="Google Shape;111;p20"/>
          <p:cNvSpPr txBox="1">
            <a:spLocks noGrp="1"/>
          </p:cNvSpPr>
          <p:nvPr>
            <p:ph type="body" idx="1"/>
          </p:nvPr>
        </p:nvSpPr>
        <p:spPr>
          <a:xfrm>
            <a:off x="372396" y="1397001"/>
            <a:ext cx="4213200" cy="4630800"/>
          </a:xfrm>
          <a:prstGeom prst="rect">
            <a:avLst/>
          </a:prstGeom>
          <a:noFill/>
          <a:ln>
            <a:noFill/>
          </a:ln>
        </p:spPr>
        <p:txBody>
          <a:bodyPr spcFirstLastPara="1" wrap="square" lIns="91425" tIns="45700" rIns="91425" bIns="45700" anchor="t" anchorCtr="0">
            <a:noAutofit/>
          </a:bodyPr>
          <a:lstStyle/>
          <a:p>
            <a:pPr marL="3175" marR="0" lvl="0" indent="-3175" algn="l" rtl="0">
              <a:lnSpc>
                <a:spcPct val="90000"/>
              </a:lnSpc>
              <a:spcBef>
                <a:spcPts val="0"/>
              </a:spcBef>
              <a:spcAft>
                <a:spcPts val="0"/>
              </a:spcAft>
              <a:buClr>
                <a:srgbClr val="000000"/>
              </a:buClr>
              <a:buFont typeface="Times"/>
              <a:buNone/>
            </a:pPr>
            <a:r>
              <a:rPr lang="en-US" sz="2400" b="1" i="0" u="none" strike="noStrike" cap="none">
                <a:solidFill>
                  <a:srgbClr val="000000"/>
                </a:solidFill>
                <a:latin typeface="Arial"/>
                <a:ea typeface="Arial"/>
                <a:cs typeface="Arial"/>
                <a:sym typeface="Arial"/>
              </a:rPr>
              <a:t>31%</a:t>
            </a:r>
            <a:r>
              <a:rPr lang="en-US" sz="2400" b="0" i="0" u="none" strike="noStrike" cap="none">
                <a:solidFill>
                  <a:srgbClr val="000000"/>
                </a:solidFill>
                <a:latin typeface="Arial"/>
                <a:ea typeface="Arial"/>
                <a:cs typeface="Arial"/>
                <a:sym typeface="Arial"/>
              </a:rPr>
              <a:t> of colleges and universities consider a student’s AP experience when making decisions about which students will receive scholarships.* </a:t>
            </a:r>
            <a:endParaRPr/>
          </a:p>
          <a:p>
            <a:pPr marL="3175" marR="0" lvl="0" indent="-3175" algn="l" rtl="0">
              <a:lnSpc>
                <a:spcPct val="90000"/>
              </a:lnSpc>
              <a:spcBef>
                <a:spcPts val="1750"/>
              </a:spcBef>
              <a:spcAft>
                <a:spcPts val="0"/>
              </a:spcAft>
              <a:buClr>
                <a:srgbClr val="8B9B93"/>
              </a:buClr>
              <a:buFont typeface="Times"/>
              <a:buNone/>
            </a:pPr>
            <a:endParaRPr sz="3500" b="0" i="0" u="none" strike="noStrike" cap="none">
              <a:solidFill>
                <a:srgbClr val="8B9B93"/>
              </a:solidFill>
              <a:latin typeface="Arial"/>
              <a:ea typeface="Arial"/>
              <a:cs typeface="Arial"/>
              <a:sym typeface="Arial"/>
            </a:endParaRPr>
          </a:p>
        </p:txBody>
      </p:sp>
      <p:sp>
        <p:nvSpPr>
          <p:cNvPr id="112" name="Google Shape;112;p20"/>
          <p:cNvSpPr txBox="1"/>
          <p:nvPr/>
        </p:nvSpPr>
        <p:spPr>
          <a:xfrm>
            <a:off x="4952930" y="1396988"/>
            <a:ext cx="3825900" cy="224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latin typeface="Arial"/>
                <a:ea typeface="Arial"/>
                <a:cs typeface="Arial"/>
                <a:sym typeface="Arial"/>
              </a:rPr>
              <a:t>“Having the AP Exam score can make the difference when it comes down to awarding precious scholarship dollars.”</a:t>
            </a:r>
            <a:endParaRPr/>
          </a:p>
          <a:p>
            <a:pPr marL="0" marR="0" lvl="0" indent="0" algn="r" rtl="0">
              <a:spcBef>
                <a:spcPts val="0"/>
              </a:spcBef>
              <a:spcAft>
                <a:spcPts val="0"/>
              </a:spcAft>
              <a:buNone/>
            </a:pPr>
            <a:r>
              <a:rPr lang="en-US" sz="1800">
                <a:latin typeface="Arial"/>
                <a:ea typeface="Arial"/>
                <a:cs typeface="Arial"/>
                <a:sym typeface="Arial"/>
              </a:rPr>
              <a:t>—Edwina Harris Hamby, former Dean of Admission, Fisk University</a:t>
            </a:r>
            <a:endParaRPr sz="1800"/>
          </a:p>
        </p:txBody>
      </p:sp>
      <p:sp>
        <p:nvSpPr>
          <p:cNvPr id="113" name="Google Shape;113;p20"/>
          <p:cNvSpPr txBox="1"/>
          <p:nvPr/>
        </p:nvSpPr>
        <p:spPr>
          <a:xfrm>
            <a:off x="955675" y="6427788"/>
            <a:ext cx="5883275" cy="430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000000"/>
                </a:solidFill>
                <a:latin typeface="Arial"/>
                <a:ea typeface="Arial"/>
                <a:cs typeface="Arial"/>
                <a:sym typeface="Arial"/>
              </a:rPr>
              <a:t>* Unpublished institutional research, Crux Research Inc. March 2007 </a:t>
            </a:r>
            <a:r>
              <a:rPr lang="en-US" sz="1100">
                <a:solidFill>
                  <a:srgbClr val="000000"/>
                </a:solidFill>
                <a:latin typeface="Times"/>
                <a:ea typeface="Times"/>
                <a:cs typeface="Times"/>
                <a:sym typeface="Times"/>
              </a:rPr>
              <a:t/>
            </a:r>
            <a:br>
              <a:rPr lang="en-US" sz="1100">
                <a:solidFill>
                  <a:srgbClr val="000000"/>
                </a:solidFill>
                <a:latin typeface="Times"/>
                <a:ea typeface="Times"/>
                <a:cs typeface="Times"/>
                <a:sym typeface="Times"/>
              </a:rPr>
            </a:br>
            <a:endParaRPr sz="1100">
              <a:solidFill>
                <a:srgbClr val="000000"/>
              </a:solidFill>
              <a:latin typeface="Times"/>
              <a:ea typeface="Times"/>
              <a:cs typeface="Times"/>
              <a:sym typeface="Times"/>
            </a:endParaRPr>
          </a:p>
        </p:txBody>
      </p:sp>
      <p:sp>
        <p:nvSpPr>
          <p:cNvPr id="114" name="Google Shape;114;p20"/>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8</a:t>
            </a:fld>
            <a:endParaRPr sz="1100">
              <a:solidFill>
                <a:srgbClr val="0099FF"/>
              </a:solidFill>
              <a:latin typeface="Arial"/>
              <a:ea typeface="Arial"/>
              <a:cs typeface="Arial"/>
              <a:sym typeface="Arial"/>
            </a:endParaRPr>
          </a:p>
        </p:txBody>
      </p:sp>
      <p:sp>
        <p:nvSpPr>
          <p:cNvPr id="115" name="Google Shape;115;p20"/>
          <p:cNvSpPr txBox="1"/>
          <p:nvPr/>
        </p:nvSpPr>
        <p:spPr>
          <a:xfrm>
            <a:off x="540000" y="3939300"/>
            <a:ext cx="80730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Students who take AP courses are more likely to graduate, more likely to graduate on time, and save money on tuition.</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19100" y="182563"/>
            <a:ext cx="8305800" cy="81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800" b="1" i="0" u="none" strike="noStrike" cap="none">
                <a:solidFill>
                  <a:srgbClr val="000000"/>
                </a:solidFill>
                <a:latin typeface="Arial"/>
                <a:ea typeface="Arial"/>
                <a:cs typeface="Arial"/>
                <a:sym typeface="Arial"/>
              </a:rPr>
              <a:t>What Are AP Courses Like?</a:t>
            </a:r>
            <a:endParaRPr>
              <a:solidFill>
                <a:srgbClr val="000000"/>
              </a:solidFill>
            </a:endParaRPr>
          </a:p>
        </p:txBody>
      </p:sp>
      <p:sp>
        <p:nvSpPr>
          <p:cNvPr id="121" name="Google Shape;121;p21"/>
          <p:cNvSpPr txBox="1">
            <a:spLocks noGrp="1"/>
          </p:cNvSpPr>
          <p:nvPr>
            <p:ph type="body" idx="1"/>
          </p:nvPr>
        </p:nvSpPr>
        <p:spPr>
          <a:xfrm>
            <a:off x="419100" y="1240377"/>
            <a:ext cx="8305800" cy="521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Times"/>
              <a:buNone/>
            </a:pPr>
            <a:r>
              <a:rPr lang="en-US" sz="2800" b="0" i="0" u="none" strike="noStrike" cap="none">
                <a:solidFill>
                  <a:srgbClr val="000000"/>
                </a:solidFill>
                <a:latin typeface="Arial"/>
                <a:ea typeface="Arial"/>
                <a:cs typeface="Arial"/>
                <a:sym typeface="Arial"/>
              </a:rPr>
              <a:t>AP courses typically demand more of students than regular or honors courses. </a:t>
            </a:r>
            <a:endParaRPr>
              <a:solidFill>
                <a:srgbClr val="000000"/>
              </a:solidFill>
            </a:endParaRPr>
          </a:p>
          <a:p>
            <a:pPr marL="0" marR="0" lvl="0" indent="0" algn="l" rtl="0">
              <a:spcBef>
                <a:spcPts val="1400"/>
              </a:spcBef>
              <a:spcAft>
                <a:spcPts val="0"/>
              </a:spcAft>
              <a:buClr>
                <a:srgbClr val="000000"/>
              </a:buClr>
              <a:buSzPts val="2240"/>
              <a:buFont typeface="Times"/>
              <a:buChar char="•"/>
            </a:pPr>
            <a:r>
              <a:rPr lang="en-US" sz="2800" b="0" i="0" u="none" strike="noStrike" cap="none">
                <a:solidFill>
                  <a:srgbClr val="000000"/>
                </a:solidFill>
                <a:latin typeface="Arial"/>
                <a:ea typeface="Arial"/>
                <a:cs typeface="Arial"/>
                <a:sym typeface="Arial"/>
              </a:rPr>
              <a:t>Classes tend to be fast-paced and cover more material than typical high school classes.</a:t>
            </a:r>
            <a:endParaRPr>
              <a:solidFill>
                <a:srgbClr val="000000"/>
              </a:solidFill>
            </a:endParaRPr>
          </a:p>
          <a:p>
            <a:pPr marL="0" marR="0" lvl="0" indent="0" algn="l" rtl="0">
              <a:spcBef>
                <a:spcPts val="1400"/>
              </a:spcBef>
              <a:spcAft>
                <a:spcPts val="0"/>
              </a:spcAft>
              <a:buClr>
                <a:srgbClr val="000000"/>
              </a:buClr>
              <a:buSzPts val="2240"/>
              <a:buFont typeface="Times"/>
              <a:buChar char="•"/>
            </a:pPr>
            <a:r>
              <a:rPr lang="en-US" sz="2800" b="0" i="0" u="none" strike="noStrike" cap="none">
                <a:solidFill>
                  <a:srgbClr val="000000"/>
                </a:solidFill>
                <a:latin typeface="Arial"/>
                <a:ea typeface="Arial"/>
                <a:cs typeface="Arial"/>
                <a:sym typeface="Arial"/>
              </a:rPr>
              <a:t>More time, inside and outside of the classroom, is required to complete lessons, assignments and homework.</a:t>
            </a:r>
            <a:endParaRPr>
              <a:solidFill>
                <a:srgbClr val="000000"/>
              </a:solidFill>
            </a:endParaRPr>
          </a:p>
          <a:p>
            <a:pPr marL="0" marR="0" lvl="0" indent="0" algn="l" rtl="0">
              <a:spcBef>
                <a:spcPts val="1400"/>
              </a:spcBef>
              <a:spcAft>
                <a:spcPts val="0"/>
              </a:spcAft>
              <a:buClr>
                <a:srgbClr val="000000"/>
              </a:buClr>
              <a:buSzPts val="2240"/>
              <a:buFont typeface="Times"/>
              <a:buChar char="•"/>
            </a:pPr>
            <a:r>
              <a:rPr lang="en-US" sz="2800" b="0" i="0" u="none" strike="noStrike" cap="none">
                <a:solidFill>
                  <a:srgbClr val="000000"/>
                </a:solidFill>
                <a:latin typeface="Arial"/>
                <a:ea typeface="Arial"/>
                <a:cs typeface="Arial"/>
                <a:sym typeface="Arial"/>
              </a:rPr>
              <a:t>AP teachers expect their students to think critically, analyze and synthesize facts and data, weigh competing perspectives, and write clearly and persuasively.</a:t>
            </a:r>
            <a:endParaRPr>
              <a:solidFill>
                <a:srgbClr val="000000"/>
              </a:solidFill>
            </a:endParaRPr>
          </a:p>
          <a:p>
            <a:pPr marL="0" marR="0" lvl="0" indent="142240" algn="l" rtl="0">
              <a:spcBef>
                <a:spcPts val="1400"/>
              </a:spcBef>
              <a:spcAft>
                <a:spcPts val="0"/>
              </a:spcAft>
              <a:buClr>
                <a:srgbClr val="8B9B93"/>
              </a:buClr>
              <a:buSzPts val="2240"/>
              <a:buFont typeface="Times"/>
              <a:buNone/>
            </a:pPr>
            <a:endParaRPr sz="2800" b="0" i="0" u="none" strike="noStrike" cap="none">
              <a:solidFill>
                <a:srgbClr val="8B9B93"/>
              </a:solidFill>
              <a:latin typeface="Arial"/>
              <a:ea typeface="Arial"/>
              <a:cs typeface="Arial"/>
              <a:sym typeface="Arial"/>
            </a:endParaRPr>
          </a:p>
          <a:p>
            <a:pPr marL="0" marR="0" lvl="0" indent="142240" algn="l" rtl="0">
              <a:spcBef>
                <a:spcPts val="1400"/>
              </a:spcBef>
              <a:spcAft>
                <a:spcPts val="0"/>
              </a:spcAft>
              <a:buClr>
                <a:srgbClr val="8B9B93"/>
              </a:buClr>
              <a:buSzPts val="2240"/>
              <a:buFont typeface="Times"/>
              <a:buNone/>
            </a:pPr>
            <a:endParaRPr sz="2800" b="0" i="0" u="none" strike="noStrike" cap="none">
              <a:solidFill>
                <a:srgbClr val="8B9B93"/>
              </a:solidFill>
              <a:latin typeface="Arial"/>
              <a:ea typeface="Arial"/>
              <a:cs typeface="Arial"/>
              <a:sym typeface="Arial"/>
            </a:endParaRPr>
          </a:p>
          <a:p>
            <a:pPr marL="0" marR="0" lvl="0" indent="142240" algn="l" rtl="0">
              <a:spcBef>
                <a:spcPts val="1400"/>
              </a:spcBef>
              <a:spcAft>
                <a:spcPts val="0"/>
              </a:spcAft>
              <a:buClr>
                <a:srgbClr val="8B9B93"/>
              </a:buClr>
              <a:buSzPts val="2240"/>
              <a:buFont typeface="Times"/>
              <a:buNone/>
            </a:pPr>
            <a:endParaRPr sz="2800" b="0" i="0" u="none" strike="noStrike" cap="none">
              <a:solidFill>
                <a:srgbClr val="8B9B93"/>
              </a:solidFill>
              <a:latin typeface="Arial"/>
              <a:ea typeface="Arial"/>
              <a:cs typeface="Arial"/>
              <a:sym typeface="Arial"/>
            </a:endParaRPr>
          </a:p>
        </p:txBody>
      </p:sp>
      <p:sp>
        <p:nvSpPr>
          <p:cNvPr id="122" name="Google Shape;122;p21"/>
          <p:cNvSpPr txBox="1">
            <a:spLocks noGrp="1"/>
          </p:cNvSpPr>
          <p:nvPr>
            <p:ph type="sldNum" idx="12"/>
          </p:nvPr>
        </p:nvSpPr>
        <p:spPr>
          <a:xfrm>
            <a:off x="431800" y="6249988"/>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100">
                <a:solidFill>
                  <a:srgbClr val="0099FF"/>
                </a:solidFill>
                <a:latin typeface="Arial"/>
                <a:ea typeface="Arial"/>
                <a:cs typeface="Arial"/>
                <a:sym typeface="Arial"/>
              </a:rPr>
              <a:t>9</a:t>
            </a:fld>
            <a:endParaRPr sz="1100">
              <a:solidFill>
                <a:srgbClr val="0099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B BrandingPPTCyanTemplate">
  <a:themeElements>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On-screen Show (4:3)</PresentationFormat>
  <Paragraphs>160</Paragraphs>
  <Slides>20</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Open Sans</vt:lpstr>
      <vt:lpstr>Helvetica Neue</vt:lpstr>
      <vt:lpstr>Times</vt:lpstr>
      <vt:lpstr>CB BrandingPPTCyanTemplate</vt:lpstr>
      <vt:lpstr>The AP® Program</vt:lpstr>
      <vt:lpstr>PowerPoint Presentation</vt:lpstr>
      <vt:lpstr>The Basics</vt:lpstr>
      <vt:lpstr>The Benefits of AP Courses</vt:lpstr>
      <vt:lpstr>AP and College Admission</vt:lpstr>
      <vt:lpstr>AP and College Success</vt:lpstr>
      <vt:lpstr>AP Helps Students Graduate College on Time</vt:lpstr>
      <vt:lpstr>AP and College Success</vt:lpstr>
      <vt:lpstr>What Are AP Courses Like?</vt:lpstr>
      <vt:lpstr>AP Courses Offered at  Mt. Hebron</vt:lpstr>
      <vt:lpstr>Success at Mt. Hebron</vt:lpstr>
      <vt:lpstr>Success at Mt. Hebron</vt:lpstr>
      <vt:lpstr>Success at Mt. Hebron</vt:lpstr>
      <vt:lpstr>AP Exams</vt:lpstr>
      <vt:lpstr>Exam Registration Changes</vt:lpstr>
      <vt:lpstr>Why Take AP Exams?</vt:lpstr>
      <vt:lpstr>Mt. Hebron’s Stats!</vt:lpstr>
      <vt:lpstr>AP Scholars at MHHS</vt:lpstr>
      <vt:lpstr>Summary: College Success with AP</vt:lpstr>
      <vt:lpstr>Sign up for an AP course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 Program</dc:title>
  <dc:creator>Melissa Kiehl</dc:creator>
  <cp:lastModifiedBy>Melissa Kiehl</cp:lastModifiedBy>
  <cp:revision>1</cp:revision>
  <dcterms:modified xsi:type="dcterms:W3CDTF">2019-01-10T16:22:18Z</dcterms:modified>
</cp:coreProperties>
</file>